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4"/>
  </p:notesMasterIdLst>
  <p:handoutMasterIdLst>
    <p:handoutMasterId r:id="rId25"/>
  </p:handoutMasterIdLst>
  <p:sldIdLst>
    <p:sldId id="264" r:id="rId2"/>
    <p:sldId id="273" r:id="rId3"/>
    <p:sldId id="256" r:id="rId4"/>
    <p:sldId id="265" r:id="rId5"/>
    <p:sldId id="266" r:id="rId6"/>
    <p:sldId id="267" r:id="rId7"/>
    <p:sldId id="281" r:id="rId8"/>
    <p:sldId id="282" r:id="rId9"/>
    <p:sldId id="268" r:id="rId10"/>
    <p:sldId id="274" r:id="rId11"/>
    <p:sldId id="276" r:id="rId12"/>
    <p:sldId id="279" r:id="rId13"/>
    <p:sldId id="277" r:id="rId14"/>
    <p:sldId id="270" r:id="rId15"/>
    <p:sldId id="280" r:id="rId16"/>
    <p:sldId id="257" r:id="rId17"/>
    <p:sldId id="258" r:id="rId18"/>
    <p:sldId id="262" r:id="rId19"/>
    <p:sldId id="263" r:id="rId20"/>
    <p:sldId id="271" r:id="rId21"/>
    <p:sldId id="283" r:id="rId22"/>
    <p:sldId id="284" r:id="rId23"/>
  </p:sldIdLst>
  <p:sldSz cx="9144000" cy="6858000" type="screen4x3"/>
  <p:notesSz cx="6858000" cy="9083675"/>
  <p:defaultTextStyle>
    <a:defPPr>
      <a:defRPr lang="en-US"/>
    </a:defPPr>
    <a:lvl1pPr algn="ctr" rtl="0" eaLnBrk="0" fontAlgn="base" hangingPunct="0">
      <a:spcBef>
        <a:spcPct val="0"/>
      </a:spcBef>
      <a:spcAft>
        <a:spcPct val="0"/>
      </a:spcAft>
      <a:defRPr kumimoji="1" sz="4400" kern="1200">
        <a:solidFill>
          <a:schemeClr val="tx1"/>
        </a:solidFill>
        <a:latin typeface="Times New Roman" panose="02020603050405020304" pitchFamily="18" charset="0"/>
        <a:ea typeface="+mn-ea"/>
        <a:cs typeface="+mn-cs"/>
      </a:defRPr>
    </a:lvl1pPr>
    <a:lvl2pPr marL="457200" algn="ctr" rtl="0" eaLnBrk="0" fontAlgn="base" hangingPunct="0">
      <a:spcBef>
        <a:spcPct val="0"/>
      </a:spcBef>
      <a:spcAft>
        <a:spcPct val="0"/>
      </a:spcAft>
      <a:defRPr kumimoji="1" sz="4400" kern="1200">
        <a:solidFill>
          <a:schemeClr val="tx1"/>
        </a:solidFill>
        <a:latin typeface="Times New Roman" panose="02020603050405020304" pitchFamily="18" charset="0"/>
        <a:ea typeface="+mn-ea"/>
        <a:cs typeface="+mn-cs"/>
      </a:defRPr>
    </a:lvl2pPr>
    <a:lvl3pPr marL="914400" algn="ctr" rtl="0" eaLnBrk="0" fontAlgn="base" hangingPunct="0">
      <a:spcBef>
        <a:spcPct val="0"/>
      </a:spcBef>
      <a:spcAft>
        <a:spcPct val="0"/>
      </a:spcAft>
      <a:defRPr kumimoji="1" sz="4400" kern="1200">
        <a:solidFill>
          <a:schemeClr val="tx1"/>
        </a:solidFill>
        <a:latin typeface="Times New Roman" panose="02020603050405020304" pitchFamily="18" charset="0"/>
        <a:ea typeface="+mn-ea"/>
        <a:cs typeface="+mn-cs"/>
      </a:defRPr>
    </a:lvl3pPr>
    <a:lvl4pPr marL="1371600" algn="ctr" rtl="0" eaLnBrk="0" fontAlgn="base" hangingPunct="0">
      <a:spcBef>
        <a:spcPct val="0"/>
      </a:spcBef>
      <a:spcAft>
        <a:spcPct val="0"/>
      </a:spcAft>
      <a:defRPr kumimoji="1" sz="4400" kern="1200">
        <a:solidFill>
          <a:schemeClr val="tx1"/>
        </a:solidFill>
        <a:latin typeface="Times New Roman" panose="02020603050405020304" pitchFamily="18" charset="0"/>
        <a:ea typeface="+mn-ea"/>
        <a:cs typeface="+mn-cs"/>
      </a:defRPr>
    </a:lvl4pPr>
    <a:lvl5pPr marL="1828800" algn="ctr" rtl="0" eaLnBrk="0" fontAlgn="base" hangingPunct="0">
      <a:spcBef>
        <a:spcPct val="0"/>
      </a:spcBef>
      <a:spcAft>
        <a:spcPct val="0"/>
      </a:spcAft>
      <a:defRPr kumimoji="1" sz="4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4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4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4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4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9DB"/>
    <a:srgbClr val="A3C6ED"/>
    <a:srgbClr val="FF6699"/>
    <a:srgbClr val="990099"/>
    <a:srgbClr val="6699FF"/>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582" autoAdjust="0"/>
    <p:restoredTop sz="96479" autoAdjust="0"/>
  </p:normalViewPr>
  <p:slideViewPr>
    <p:cSldViewPr>
      <p:cViewPr varScale="1">
        <p:scale>
          <a:sx n="116" d="100"/>
          <a:sy n="116" d="100"/>
        </p:scale>
        <p:origin x="84" y="5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9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1ECF0B9C-FAB1-5875-8C4E-B2DF2E569DAA}"/>
              </a:ext>
            </a:extLst>
          </p:cNvPr>
          <p:cNvSpPr>
            <a:spLocks noGrp="1" noChangeArrowheads="1"/>
          </p:cNvSpPr>
          <p:nvPr>
            <p:ph type="hdr" sz="quarte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kumimoji="0" sz="1200"/>
            </a:lvl1pPr>
          </a:lstStyle>
          <a:p>
            <a:endParaRPr lang="en-US" altLang="en-US"/>
          </a:p>
        </p:txBody>
      </p:sp>
      <p:sp>
        <p:nvSpPr>
          <p:cNvPr id="31747" name="Rectangle 3">
            <a:extLst>
              <a:ext uri="{FF2B5EF4-FFF2-40B4-BE49-F238E27FC236}">
                <a16:creationId xmlns:a16="http://schemas.microsoft.com/office/drawing/2014/main" id="{8627B258-E691-6B17-DDA9-4C3BF74C86EE}"/>
              </a:ext>
            </a:extLst>
          </p:cNvPr>
          <p:cNvSpPr>
            <a:spLocks noGrp="1" noChangeArrowheads="1"/>
          </p:cNvSpPr>
          <p:nvPr>
            <p:ph type="dt" sz="quarter" idx="1"/>
          </p:nvPr>
        </p:nvSpPr>
        <p:spPr bwMode="auto">
          <a:xfrm>
            <a:off x="388620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endParaRPr lang="en-US" altLang="en-US"/>
          </a:p>
        </p:txBody>
      </p:sp>
      <p:sp>
        <p:nvSpPr>
          <p:cNvPr id="31748" name="Rectangle 4">
            <a:extLst>
              <a:ext uri="{FF2B5EF4-FFF2-40B4-BE49-F238E27FC236}">
                <a16:creationId xmlns:a16="http://schemas.microsoft.com/office/drawing/2014/main" id="{920FBE55-BC41-85D6-1C2A-5AC8E2B1B166}"/>
              </a:ext>
            </a:extLst>
          </p:cNvPr>
          <p:cNvSpPr>
            <a:spLocks noGrp="1" noChangeArrowheads="1"/>
          </p:cNvSpPr>
          <p:nvPr>
            <p:ph type="ftr" sz="quarter" idx="2"/>
          </p:nvPr>
        </p:nvSpPr>
        <p:spPr bwMode="auto">
          <a:xfrm>
            <a:off x="0" y="862965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kumimoji="0" sz="1200"/>
            </a:lvl1pPr>
          </a:lstStyle>
          <a:p>
            <a:endParaRPr lang="en-US" altLang="en-US"/>
          </a:p>
        </p:txBody>
      </p:sp>
      <p:sp>
        <p:nvSpPr>
          <p:cNvPr id="31749" name="Rectangle 5">
            <a:extLst>
              <a:ext uri="{FF2B5EF4-FFF2-40B4-BE49-F238E27FC236}">
                <a16:creationId xmlns:a16="http://schemas.microsoft.com/office/drawing/2014/main" id="{1AF110FF-4239-DBB6-1B08-4E527C8F2DD6}"/>
              </a:ext>
            </a:extLst>
          </p:cNvPr>
          <p:cNvSpPr>
            <a:spLocks noGrp="1" noChangeArrowheads="1"/>
          </p:cNvSpPr>
          <p:nvPr>
            <p:ph type="sldNum" sz="quarter" idx="3"/>
          </p:nvPr>
        </p:nvSpPr>
        <p:spPr bwMode="auto">
          <a:xfrm>
            <a:off x="3886200" y="862965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200"/>
            </a:lvl1pPr>
          </a:lstStyle>
          <a:p>
            <a:fld id="{5D29F332-9FF7-4A56-9E3D-AB09747F2E4D}"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5D7DF96E-DB60-ACC0-C819-869408948FBF}"/>
              </a:ext>
            </a:extLst>
          </p:cNvPr>
          <p:cNvSpPr>
            <a:spLocks noGrp="1" noChangeArrowheads="1"/>
          </p:cNvSpPr>
          <p:nvPr>
            <p:ph type="hdr" sz="quarte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kumimoji="0" sz="1200"/>
            </a:lvl1pPr>
          </a:lstStyle>
          <a:p>
            <a:endParaRPr lang="en-GB" altLang="en-US"/>
          </a:p>
        </p:txBody>
      </p:sp>
      <p:sp>
        <p:nvSpPr>
          <p:cNvPr id="40963" name="Rectangle 3">
            <a:extLst>
              <a:ext uri="{FF2B5EF4-FFF2-40B4-BE49-F238E27FC236}">
                <a16:creationId xmlns:a16="http://schemas.microsoft.com/office/drawing/2014/main" id="{1673A9F2-D1F2-CFE3-F45C-F8B3C03A43B0}"/>
              </a:ext>
            </a:extLst>
          </p:cNvPr>
          <p:cNvSpPr>
            <a:spLocks noGrp="1" noChangeArrowheads="1"/>
          </p:cNvSpPr>
          <p:nvPr>
            <p:ph type="dt" idx="1"/>
          </p:nvPr>
        </p:nvSpPr>
        <p:spPr bwMode="auto">
          <a:xfrm>
            <a:off x="3884613"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endParaRPr lang="en-GB" altLang="en-US"/>
          </a:p>
        </p:txBody>
      </p:sp>
      <p:sp>
        <p:nvSpPr>
          <p:cNvPr id="40964" name="Rectangle 4">
            <a:extLst>
              <a:ext uri="{FF2B5EF4-FFF2-40B4-BE49-F238E27FC236}">
                <a16:creationId xmlns:a16="http://schemas.microsoft.com/office/drawing/2014/main" id="{F7636D59-538A-21B3-6EF3-332BFE798381}"/>
              </a:ext>
            </a:extLst>
          </p:cNvPr>
          <p:cNvSpPr>
            <a:spLocks noRot="1" noChangeArrowheads="1" noTextEdit="1"/>
          </p:cNvSpPr>
          <p:nvPr>
            <p:ph type="sldImg" idx="2"/>
          </p:nvPr>
        </p:nvSpPr>
        <p:spPr bwMode="auto">
          <a:xfrm>
            <a:off x="1157288" y="681038"/>
            <a:ext cx="4543425" cy="34067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0965" name="Rectangle 5">
            <a:extLst>
              <a:ext uri="{FF2B5EF4-FFF2-40B4-BE49-F238E27FC236}">
                <a16:creationId xmlns:a16="http://schemas.microsoft.com/office/drawing/2014/main" id="{050189D5-2840-68DF-D9A7-ED8A67573D2B}"/>
              </a:ext>
            </a:extLst>
          </p:cNvPr>
          <p:cNvSpPr>
            <a:spLocks noGrp="1" noChangeArrowheads="1"/>
          </p:cNvSpPr>
          <p:nvPr>
            <p:ph type="body" sz="quarter" idx="3"/>
          </p:nvPr>
        </p:nvSpPr>
        <p:spPr bwMode="auto">
          <a:xfrm>
            <a:off x="685800" y="4314825"/>
            <a:ext cx="5486400" cy="408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0966" name="Rectangle 6">
            <a:extLst>
              <a:ext uri="{FF2B5EF4-FFF2-40B4-BE49-F238E27FC236}">
                <a16:creationId xmlns:a16="http://schemas.microsoft.com/office/drawing/2014/main" id="{686C2FF9-F674-87EE-D38D-AEBD38688804}"/>
              </a:ext>
            </a:extLst>
          </p:cNvPr>
          <p:cNvSpPr>
            <a:spLocks noGrp="1" noChangeArrowheads="1"/>
          </p:cNvSpPr>
          <p:nvPr>
            <p:ph type="ftr" sz="quarter" idx="4"/>
          </p:nvPr>
        </p:nvSpPr>
        <p:spPr bwMode="auto">
          <a:xfrm>
            <a:off x="0" y="8628063"/>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kumimoji="0" sz="1200"/>
            </a:lvl1pPr>
          </a:lstStyle>
          <a:p>
            <a:endParaRPr lang="en-GB" altLang="en-US"/>
          </a:p>
        </p:txBody>
      </p:sp>
      <p:sp>
        <p:nvSpPr>
          <p:cNvPr id="40967" name="Rectangle 7">
            <a:extLst>
              <a:ext uri="{FF2B5EF4-FFF2-40B4-BE49-F238E27FC236}">
                <a16:creationId xmlns:a16="http://schemas.microsoft.com/office/drawing/2014/main" id="{4CECF2C4-170B-2E0B-CAA5-5444B5C75F1B}"/>
              </a:ext>
            </a:extLst>
          </p:cNvPr>
          <p:cNvSpPr>
            <a:spLocks noGrp="1" noChangeArrowheads="1"/>
          </p:cNvSpPr>
          <p:nvPr>
            <p:ph type="sldNum" sz="quarter" idx="5"/>
          </p:nvPr>
        </p:nvSpPr>
        <p:spPr bwMode="auto">
          <a:xfrm>
            <a:off x="3884613" y="8628063"/>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200"/>
            </a:lvl1pPr>
          </a:lstStyle>
          <a:p>
            <a:fld id="{66D07D3D-98C9-4ED1-92B6-871D89400814}"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B8D2A8E-12F5-8F1F-B0BD-E7E43067ED5F}"/>
              </a:ext>
            </a:extLst>
          </p:cNvPr>
          <p:cNvSpPr>
            <a:spLocks noGrp="1" noChangeArrowheads="1"/>
          </p:cNvSpPr>
          <p:nvPr>
            <p:ph type="sldNum" sz="quarter" idx="5"/>
          </p:nvPr>
        </p:nvSpPr>
        <p:spPr>
          <a:ln/>
        </p:spPr>
        <p:txBody>
          <a:bodyPr/>
          <a:lstStyle/>
          <a:p>
            <a:fld id="{8DC23001-3FCA-45B2-8360-F107E4924AFF}" type="slidenum">
              <a:rPr lang="en-GB" altLang="en-US"/>
              <a:pPr/>
              <a:t>1</a:t>
            </a:fld>
            <a:endParaRPr lang="en-GB" altLang="en-US"/>
          </a:p>
        </p:txBody>
      </p:sp>
      <p:sp>
        <p:nvSpPr>
          <p:cNvPr id="41986" name="Rectangle 2">
            <a:extLst>
              <a:ext uri="{FF2B5EF4-FFF2-40B4-BE49-F238E27FC236}">
                <a16:creationId xmlns:a16="http://schemas.microsoft.com/office/drawing/2014/main" id="{4A67ADEB-A2CB-D0D0-114E-2AC4EBA8EC9E}"/>
              </a:ext>
            </a:extLst>
          </p:cNvPr>
          <p:cNvSpPr>
            <a:spLocks noRot="1" noChangeArrowheads="1" noTextEdit="1"/>
          </p:cNvSpPr>
          <p:nvPr>
            <p:ph type="sldImg"/>
          </p:nvPr>
        </p:nvSpPr>
        <p:spPr>
          <a:ln/>
        </p:spPr>
      </p:sp>
      <p:sp>
        <p:nvSpPr>
          <p:cNvPr id="41987" name="Rectangle 3">
            <a:extLst>
              <a:ext uri="{FF2B5EF4-FFF2-40B4-BE49-F238E27FC236}">
                <a16:creationId xmlns:a16="http://schemas.microsoft.com/office/drawing/2014/main" id="{5B1109A4-60CF-BBD2-72B3-775FCE35C49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D504B31-8FEE-16CD-F061-F60430800154}"/>
              </a:ext>
            </a:extLst>
          </p:cNvPr>
          <p:cNvSpPr>
            <a:spLocks noGrp="1" noChangeArrowheads="1"/>
          </p:cNvSpPr>
          <p:nvPr>
            <p:ph type="sldNum" sz="quarter" idx="5"/>
          </p:nvPr>
        </p:nvSpPr>
        <p:spPr>
          <a:ln/>
        </p:spPr>
        <p:txBody>
          <a:bodyPr/>
          <a:lstStyle/>
          <a:p>
            <a:fld id="{D2B75E40-608C-4208-A30F-61514463120C}" type="slidenum">
              <a:rPr lang="en-GB" altLang="en-US"/>
              <a:pPr/>
              <a:t>10</a:t>
            </a:fld>
            <a:endParaRPr lang="en-GB" altLang="en-US"/>
          </a:p>
        </p:txBody>
      </p:sp>
      <p:sp>
        <p:nvSpPr>
          <p:cNvPr id="51202" name="Rectangle 2">
            <a:extLst>
              <a:ext uri="{FF2B5EF4-FFF2-40B4-BE49-F238E27FC236}">
                <a16:creationId xmlns:a16="http://schemas.microsoft.com/office/drawing/2014/main" id="{FC191B35-F404-9F00-E042-D47E8A69270A}"/>
              </a:ext>
            </a:extLst>
          </p:cNvPr>
          <p:cNvSpPr>
            <a:spLocks noRot="1" noChangeArrowheads="1" noTextEdit="1"/>
          </p:cNvSpPr>
          <p:nvPr>
            <p:ph type="sldImg"/>
          </p:nvPr>
        </p:nvSpPr>
        <p:spPr>
          <a:ln/>
        </p:spPr>
      </p:sp>
      <p:sp>
        <p:nvSpPr>
          <p:cNvPr id="51203" name="Rectangle 3">
            <a:extLst>
              <a:ext uri="{FF2B5EF4-FFF2-40B4-BE49-F238E27FC236}">
                <a16:creationId xmlns:a16="http://schemas.microsoft.com/office/drawing/2014/main" id="{0EF8259D-BB9C-B0E1-A581-D633FCA1664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4DA0C92-C92E-7721-C605-6EE7671E3C22}"/>
              </a:ext>
            </a:extLst>
          </p:cNvPr>
          <p:cNvSpPr>
            <a:spLocks noGrp="1" noChangeArrowheads="1"/>
          </p:cNvSpPr>
          <p:nvPr>
            <p:ph type="sldNum" sz="quarter" idx="5"/>
          </p:nvPr>
        </p:nvSpPr>
        <p:spPr>
          <a:ln/>
        </p:spPr>
        <p:txBody>
          <a:bodyPr/>
          <a:lstStyle/>
          <a:p>
            <a:fld id="{FA2B12E6-BB90-4250-9526-80E811772196}" type="slidenum">
              <a:rPr lang="en-GB" altLang="en-US"/>
              <a:pPr/>
              <a:t>11</a:t>
            </a:fld>
            <a:endParaRPr lang="en-GB" altLang="en-US"/>
          </a:p>
        </p:txBody>
      </p:sp>
      <p:sp>
        <p:nvSpPr>
          <p:cNvPr id="52226" name="Rectangle 2">
            <a:extLst>
              <a:ext uri="{FF2B5EF4-FFF2-40B4-BE49-F238E27FC236}">
                <a16:creationId xmlns:a16="http://schemas.microsoft.com/office/drawing/2014/main" id="{0416EE8B-F770-9E38-1002-91E5BAEA79E4}"/>
              </a:ext>
            </a:extLst>
          </p:cNvPr>
          <p:cNvSpPr>
            <a:spLocks noRot="1" noChangeArrowheads="1" noTextEdit="1"/>
          </p:cNvSpPr>
          <p:nvPr>
            <p:ph type="sldImg"/>
          </p:nvPr>
        </p:nvSpPr>
        <p:spPr>
          <a:ln/>
        </p:spPr>
      </p:sp>
      <p:sp>
        <p:nvSpPr>
          <p:cNvPr id="52227" name="Rectangle 3">
            <a:extLst>
              <a:ext uri="{FF2B5EF4-FFF2-40B4-BE49-F238E27FC236}">
                <a16:creationId xmlns:a16="http://schemas.microsoft.com/office/drawing/2014/main" id="{FD10922F-22A5-A7FC-6A35-FDB85207D5B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EFBC0CD-1EF5-3E8E-9373-A4125626458F}"/>
              </a:ext>
            </a:extLst>
          </p:cNvPr>
          <p:cNvSpPr>
            <a:spLocks noGrp="1" noChangeArrowheads="1"/>
          </p:cNvSpPr>
          <p:nvPr>
            <p:ph type="sldNum" sz="quarter" idx="5"/>
          </p:nvPr>
        </p:nvSpPr>
        <p:spPr>
          <a:ln/>
        </p:spPr>
        <p:txBody>
          <a:bodyPr/>
          <a:lstStyle/>
          <a:p>
            <a:fld id="{5730A218-9CAD-465A-9F65-CCABEB3AE405}" type="slidenum">
              <a:rPr lang="en-GB" altLang="en-US"/>
              <a:pPr/>
              <a:t>12</a:t>
            </a:fld>
            <a:endParaRPr lang="en-GB" altLang="en-US"/>
          </a:p>
        </p:txBody>
      </p:sp>
      <p:sp>
        <p:nvSpPr>
          <p:cNvPr id="53250" name="Rectangle 2">
            <a:extLst>
              <a:ext uri="{FF2B5EF4-FFF2-40B4-BE49-F238E27FC236}">
                <a16:creationId xmlns:a16="http://schemas.microsoft.com/office/drawing/2014/main" id="{720F0168-12CB-8C0F-A9CB-5BA5AB781674}"/>
              </a:ext>
            </a:extLst>
          </p:cNvPr>
          <p:cNvSpPr>
            <a:spLocks noRot="1" noChangeArrowheads="1" noTextEdit="1"/>
          </p:cNvSpPr>
          <p:nvPr>
            <p:ph type="sldImg"/>
          </p:nvPr>
        </p:nvSpPr>
        <p:spPr>
          <a:ln/>
        </p:spPr>
      </p:sp>
      <p:sp>
        <p:nvSpPr>
          <p:cNvPr id="53251" name="Rectangle 3">
            <a:extLst>
              <a:ext uri="{FF2B5EF4-FFF2-40B4-BE49-F238E27FC236}">
                <a16:creationId xmlns:a16="http://schemas.microsoft.com/office/drawing/2014/main" id="{55FD4E46-6613-033E-B342-DD9D9C8D708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8A9DEB8-CD99-8786-B6D6-8D1A608912A2}"/>
              </a:ext>
            </a:extLst>
          </p:cNvPr>
          <p:cNvSpPr>
            <a:spLocks noGrp="1" noChangeArrowheads="1"/>
          </p:cNvSpPr>
          <p:nvPr>
            <p:ph type="sldNum" sz="quarter" idx="5"/>
          </p:nvPr>
        </p:nvSpPr>
        <p:spPr>
          <a:ln/>
        </p:spPr>
        <p:txBody>
          <a:bodyPr/>
          <a:lstStyle/>
          <a:p>
            <a:fld id="{173F53E1-554A-41DA-82E5-F9B7E9B57F55}" type="slidenum">
              <a:rPr lang="en-GB" altLang="en-US"/>
              <a:pPr/>
              <a:t>13</a:t>
            </a:fld>
            <a:endParaRPr lang="en-GB" altLang="en-US"/>
          </a:p>
        </p:txBody>
      </p:sp>
      <p:sp>
        <p:nvSpPr>
          <p:cNvPr id="54274" name="Rectangle 2">
            <a:extLst>
              <a:ext uri="{FF2B5EF4-FFF2-40B4-BE49-F238E27FC236}">
                <a16:creationId xmlns:a16="http://schemas.microsoft.com/office/drawing/2014/main" id="{F53C7A54-A973-AD5B-4940-6A92193B7DD5}"/>
              </a:ext>
            </a:extLst>
          </p:cNvPr>
          <p:cNvSpPr>
            <a:spLocks noRot="1" noChangeArrowheads="1" noTextEdit="1"/>
          </p:cNvSpPr>
          <p:nvPr>
            <p:ph type="sldImg"/>
          </p:nvPr>
        </p:nvSpPr>
        <p:spPr>
          <a:ln/>
        </p:spPr>
      </p:sp>
      <p:sp>
        <p:nvSpPr>
          <p:cNvPr id="54275" name="Rectangle 3">
            <a:extLst>
              <a:ext uri="{FF2B5EF4-FFF2-40B4-BE49-F238E27FC236}">
                <a16:creationId xmlns:a16="http://schemas.microsoft.com/office/drawing/2014/main" id="{F0E945D7-D99D-EFA7-6BEE-4CAFC591712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143BB65-91AC-E90F-E478-261DADA4C743}"/>
              </a:ext>
            </a:extLst>
          </p:cNvPr>
          <p:cNvSpPr>
            <a:spLocks noGrp="1" noChangeArrowheads="1"/>
          </p:cNvSpPr>
          <p:nvPr>
            <p:ph type="sldNum" sz="quarter" idx="5"/>
          </p:nvPr>
        </p:nvSpPr>
        <p:spPr>
          <a:ln/>
        </p:spPr>
        <p:txBody>
          <a:bodyPr/>
          <a:lstStyle/>
          <a:p>
            <a:fld id="{8F9CE197-14FA-43EE-8B72-B72D94210A8D}" type="slidenum">
              <a:rPr lang="en-GB" altLang="en-US"/>
              <a:pPr/>
              <a:t>14</a:t>
            </a:fld>
            <a:endParaRPr lang="en-GB" altLang="en-US"/>
          </a:p>
        </p:txBody>
      </p:sp>
      <p:sp>
        <p:nvSpPr>
          <p:cNvPr id="55298" name="Rectangle 2">
            <a:extLst>
              <a:ext uri="{FF2B5EF4-FFF2-40B4-BE49-F238E27FC236}">
                <a16:creationId xmlns:a16="http://schemas.microsoft.com/office/drawing/2014/main" id="{1D5AAD21-3E15-3B0D-95BF-3D9D7FA2D69C}"/>
              </a:ext>
            </a:extLst>
          </p:cNvPr>
          <p:cNvSpPr>
            <a:spLocks noRot="1" noChangeArrowheads="1" noTextEdit="1"/>
          </p:cNvSpPr>
          <p:nvPr>
            <p:ph type="sldImg"/>
          </p:nvPr>
        </p:nvSpPr>
        <p:spPr>
          <a:ln/>
        </p:spPr>
      </p:sp>
      <p:sp>
        <p:nvSpPr>
          <p:cNvPr id="55299" name="Rectangle 3">
            <a:extLst>
              <a:ext uri="{FF2B5EF4-FFF2-40B4-BE49-F238E27FC236}">
                <a16:creationId xmlns:a16="http://schemas.microsoft.com/office/drawing/2014/main" id="{4F09AD52-4914-1F0B-6869-58A00E3C901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7CD6D75-7C78-57C0-A885-3790894A764A}"/>
              </a:ext>
            </a:extLst>
          </p:cNvPr>
          <p:cNvSpPr>
            <a:spLocks noGrp="1" noChangeArrowheads="1"/>
          </p:cNvSpPr>
          <p:nvPr>
            <p:ph type="sldNum" sz="quarter" idx="5"/>
          </p:nvPr>
        </p:nvSpPr>
        <p:spPr>
          <a:ln/>
        </p:spPr>
        <p:txBody>
          <a:bodyPr/>
          <a:lstStyle/>
          <a:p>
            <a:fld id="{C08B7EED-03B9-4087-9F9B-6FEB5B33951D}" type="slidenum">
              <a:rPr lang="en-GB" altLang="en-US"/>
              <a:pPr/>
              <a:t>15</a:t>
            </a:fld>
            <a:endParaRPr lang="en-GB" altLang="en-US"/>
          </a:p>
        </p:txBody>
      </p:sp>
      <p:sp>
        <p:nvSpPr>
          <p:cNvPr id="56322" name="Rectangle 2">
            <a:extLst>
              <a:ext uri="{FF2B5EF4-FFF2-40B4-BE49-F238E27FC236}">
                <a16:creationId xmlns:a16="http://schemas.microsoft.com/office/drawing/2014/main" id="{53E6DC0A-7613-62BA-45E9-A1D9683AA0CA}"/>
              </a:ext>
            </a:extLst>
          </p:cNvPr>
          <p:cNvSpPr>
            <a:spLocks noRot="1" noChangeArrowheads="1" noTextEdit="1"/>
          </p:cNvSpPr>
          <p:nvPr>
            <p:ph type="sldImg"/>
          </p:nvPr>
        </p:nvSpPr>
        <p:spPr>
          <a:ln/>
        </p:spPr>
      </p:sp>
      <p:sp>
        <p:nvSpPr>
          <p:cNvPr id="56323" name="Rectangle 3">
            <a:extLst>
              <a:ext uri="{FF2B5EF4-FFF2-40B4-BE49-F238E27FC236}">
                <a16:creationId xmlns:a16="http://schemas.microsoft.com/office/drawing/2014/main" id="{42CDEC10-BE29-AA2C-2FF0-339CA652904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0B5090D-DE5D-C8C7-0B1C-3B5CC809B553}"/>
              </a:ext>
            </a:extLst>
          </p:cNvPr>
          <p:cNvSpPr>
            <a:spLocks noGrp="1" noChangeArrowheads="1"/>
          </p:cNvSpPr>
          <p:nvPr>
            <p:ph type="sldNum" sz="quarter" idx="5"/>
          </p:nvPr>
        </p:nvSpPr>
        <p:spPr>
          <a:ln/>
        </p:spPr>
        <p:txBody>
          <a:bodyPr/>
          <a:lstStyle/>
          <a:p>
            <a:fld id="{9796E4A4-EBC2-49F6-BD73-AF7116DED36C}" type="slidenum">
              <a:rPr lang="en-GB" altLang="en-US"/>
              <a:pPr/>
              <a:t>16</a:t>
            </a:fld>
            <a:endParaRPr lang="en-GB" altLang="en-US"/>
          </a:p>
        </p:txBody>
      </p:sp>
      <p:sp>
        <p:nvSpPr>
          <p:cNvPr id="57346" name="Rectangle 2">
            <a:extLst>
              <a:ext uri="{FF2B5EF4-FFF2-40B4-BE49-F238E27FC236}">
                <a16:creationId xmlns:a16="http://schemas.microsoft.com/office/drawing/2014/main" id="{B1796B03-C3E1-CCA6-2421-DA51D11C7DCE}"/>
              </a:ext>
            </a:extLst>
          </p:cNvPr>
          <p:cNvSpPr>
            <a:spLocks noRot="1" noChangeArrowheads="1" noTextEdit="1"/>
          </p:cNvSpPr>
          <p:nvPr>
            <p:ph type="sldImg"/>
          </p:nvPr>
        </p:nvSpPr>
        <p:spPr>
          <a:ln/>
        </p:spPr>
      </p:sp>
      <p:sp>
        <p:nvSpPr>
          <p:cNvPr id="57347" name="Rectangle 3">
            <a:extLst>
              <a:ext uri="{FF2B5EF4-FFF2-40B4-BE49-F238E27FC236}">
                <a16:creationId xmlns:a16="http://schemas.microsoft.com/office/drawing/2014/main" id="{92D0C67C-CC17-0B61-3CDA-2A68B8D0591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DF19E21-4822-00C6-8203-5BAEE091A690}"/>
              </a:ext>
            </a:extLst>
          </p:cNvPr>
          <p:cNvSpPr>
            <a:spLocks noGrp="1" noChangeArrowheads="1"/>
          </p:cNvSpPr>
          <p:nvPr>
            <p:ph type="sldNum" sz="quarter" idx="5"/>
          </p:nvPr>
        </p:nvSpPr>
        <p:spPr>
          <a:ln/>
        </p:spPr>
        <p:txBody>
          <a:bodyPr/>
          <a:lstStyle/>
          <a:p>
            <a:fld id="{6F822699-527F-421A-80C9-BABF2E3DA954}" type="slidenum">
              <a:rPr lang="en-GB" altLang="en-US"/>
              <a:pPr/>
              <a:t>17</a:t>
            </a:fld>
            <a:endParaRPr lang="en-GB" altLang="en-US"/>
          </a:p>
        </p:txBody>
      </p:sp>
      <p:sp>
        <p:nvSpPr>
          <p:cNvPr id="58370" name="Rectangle 2">
            <a:extLst>
              <a:ext uri="{FF2B5EF4-FFF2-40B4-BE49-F238E27FC236}">
                <a16:creationId xmlns:a16="http://schemas.microsoft.com/office/drawing/2014/main" id="{2A241ADF-C379-5928-0CB4-EACD18255215}"/>
              </a:ext>
            </a:extLst>
          </p:cNvPr>
          <p:cNvSpPr>
            <a:spLocks noRot="1" noChangeArrowheads="1" noTextEdit="1"/>
          </p:cNvSpPr>
          <p:nvPr>
            <p:ph type="sldImg"/>
          </p:nvPr>
        </p:nvSpPr>
        <p:spPr>
          <a:ln/>
        </p:spPr>
      </p:sp>
      <p:sp>
        <p:nvSpPr>
          <p:cNvPr id="58371" name="Rectangle 3">
            <a:extLst>
              <a:ext uri="{FF2B5EF4-FFF2-40B4-BE49-F238E27FC236}">
                <a16:creationId xmlns:a16="http://schemas.microsoft.com/office/drawing/2014/main" id="{0C83013D-AD40-3306-4EEF-A65F17E5270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5063505-2FA3-D578-62C7-CCE374544093}"/>
              </a:ext>
            </a:extLst>
          </p:cNvPr>
          <p:cNvSpPr>
            <a:spLocks noGrp="1" noChangeArrowheads="1"/>
          </p:cNvSpPr>
          <p:nvPr>
            <p:ph type="sldNum" sz="quarter" idx="5"/>
          </p:nvPr>
        </p:nvSpPr>
        <p:spPr>
          <a:ln/>
        </p:spPr>
        <p:txBody>
          <a:bodyPr/>
          <a:lstStyle/>
          <a:p>
            <a:fld id="{73AEE4E2-7C88-43BC-879F-87C296998576}" type="slidenum">
              <a:rPr lang="en-GB" altLang="en-US"/>
              <a:pPr/>
              <a:t>18</a:t>
            </a:fld>
            <a:endParaRPr lang="en-GB" altLang="en-US"/>
          </a:p>
        </p:txBody>
      </p:sp>
      <p:sp>
        <p:nvSpPr>
          <p:cNvPr id="59394" name="Rectangle 2">
            <a:extLst>
              <a:ext uri="{FF2B5EF4-FFF2-40B4-BE49-F238E27FC236}">
                <a16:creationId xmlns:a16="http://schemas.microsoft.com/office/drawing/2014/main" id="{D533039A-5516-95A9-DA71-D88F15EBEBF8}"/>
              </a:ext>
            </a:extLst>
          </p:cNvPr>
          <p:cNvSpPr>
            <a:spLocks noRot="1" noChangeArrowheads="1" noTextEdit="1"/>
          </p:cNvSpPr>
          <p:nvPr>
            <p:ph type="sldImg"/>
          </p:nvPr>
        </p:nvSpPr>
        <p:spPr>
          <a:ln/>
        </p:spPr>
      </p:sp>
      <p:sp>
        <p:nvSpPr>
          <p:cNvPr id="59395" name="Rectangle 3">
            <a:extLst>
              <a:ext uri="{FF2B5EF4-FFF2-40B4-BE49-F238E27FC236}">
                <a16:creationId xmlns:a16="http://schemas.microsoft.com/office/drawing/2014/main" id="{D120275F-FC8C-8DDD-07DB-D4D3B07D576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03088FA-4428-C08C-3C0E-4EE769D96276}"/>
              </a:ext>
            </a:extLst>
          </p:cNvPr>
          <p:cNvSpPr>
            <a:spLocks noGrp="1" noChangeArrowheads="1"/>
          </p:cNvSpPr>
          <p:nvPr>
            <p:ph type="sldNum" sz="quarter" idx="5"/>
          </p:nvPr>
        </p:nvSpPr>
        <p:spPr>
          <a:ln/>
        </p:spPr>
        <p:txBody>
          <a:bodyPr/>
          <a:lstStyle/>
          <a:p>
            <a:fld id="{000076F1-D20A-453C-8691-4514D3A4D798}" type="slidenum">
              <a:rPr lang="en-GB" altLang="en-US"/>
              <a:pPr/>
              <a:t>19</a:t>
            </a:fld>
            <a:endParaRPr lang="en-GB" altLang="en-US"/>
          </a:p>
        </p:txBody>
      </p:sp>
      <p:sp>
        <p:nvSpPr>
          <p:cNvPr id="60418" name="Rectangle 2">
            <a:extLst>
              <a:ext uri="{FF2B5EF4-FFF2-40B4-BE49-F238E27FC236}">
                <a16:creationId xmlns:a16="http://schemas.microsoft.com/office/drawing/2014/main" id="{7C1DE04B-B81E-771E-15FB-85EB3A50417E}"/>
              </a:ext>
            </a:extLst>
          </p:cNvPr>
          <p:cNvSpPr>
            <a:spLocks noRot="1" noChangeArrowheads="1" noTextEdit="1"/>
          </p:cNvSpPr>
          <p:nvPr>
            <p:ph type="sldImg"/>
          </p:nvPr>
        </p:nvSpPr>
        <p:spPr>
          <a:ln/>
        </p:spPr>
      </p:sp>
      <p:sp>
        <p:nvSpPr>
          <p:cNvPr id="60419" name="Rectangle 3">
            <a:extLst>
              <a:ext uri="{FF2B5EF4-FFF2-40B4-BE49-F238E27FC236}">
                <a16:creationId xmlns:a16="http://schemas.microsoft.com/office/drawing/2014/main" id="{94D455D4-772D-5704-E7CA-21A7FE814F2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028AF9F-7A29-35CA-941D-0B6B8FFB7C74}"/>
              </a:ext>
            </a:extLst>
          </p:cNvPr>
          <p:cNvSpPr>
            <a:spLocks noGrp="1" noChangeArrowheads="1"/>
          </p:cNvSpPr>
          <p:nvPr>
            <p:ph type="sldNum" sz="quarter" idx="5"/>
          </p:nvPr>
        </p:nvSpPr>
        <p:spPr>
          <a:ln/>
        </p:spPr>
        <p:txBody>
          <a:bodyPr/>
          <a:lstStyle/>
          <a:p>
            <a:fld id="{59EA889A-30FA-4747-B7DF-BA75E6C02367}" type="slidenum">
              <a:rPr lang="en-GB" altLang="en-US"/>
              <a:pPr/>
              <a:t>2</a:t>
            </a:fld>
            <a:endParaRPr lang="en-GB" altLang="en-US"/>
          </a:p>
        </p:txBody>
      </p:sp>
      <p:sp>
        <p:nvSpPr>
          <p:cNvPr id="43010" name="Rectangle 2">
            <a:extLst>
              <a:ext uri="{FF2B5EF4-FFF2-40B4-BE49-F238E27FC236}">
                <a16:creationId xmlns:a16="http://schemas.microsoft.com/office/drawing/2014/main" id="{D27CFE62-E9F9-FEDC-2E5F-7D998431F879}"/>
              </a:ext>
            </a:extLst>
          </p:cNvPr>
          <p:cNvSpPr>
            <a:spLocks noRot="1" noChangeArrowheads="1" noTextEdit="1"/>
          </p:cNvSpPr>
          <p:nvPr>
            <p:ph type="sldImg"/>
          </p:nvPr>
        </p:nvSpPr>
        <p:spPr>
          <a:ln/>
        </p:spPr>
      </p:sp>
      <p:sp>
        <p:nvSpPr>
          <p:cNvPr id="43011" name="Rectangle 3">
            <a:extLst>
              <a:ext uri="{FF2B5EF4-FFF2-40B4-BE49-F238E27FC236}">
                <a16:creationId xmlns:a16="http://schemas.microsoft.com/office/drawing/2014/main" id="{84E33355-A987-66A9-0FB8-463CC2BCB03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0D931C8-44D7-451F-0AD8-6B2CB466055A}"/>
              </a:ext>
            </a:extLst>
          </p:cNvPr>
          <p:cNvSpPr>
            <a:spLocks noGrp="1" noChangeArrowheads="1"/>
          </p:cNvSpPr>
          <p:nvPr>
            <p:ph type="sldNum" sz="quarter" idx="5"/>
          </p:nvPr>
        </p:nvSpPr>
        <p:spPr>
          <a:ln/>
        </p:spPr>
        <p:txBody>
          <a:bodyPr/>
          <a:lstStyle/>
          <a:p>
            <a:fld id="{DA685A65-F429-4F72-9EC8-725BBC537E8B}" type="slidenum">
              <a:rPr lang="en-GB" altLang="en-US"/>
              <a:pPr/>
              <a:t>20</a:t>
            </a:fld>
            <a:endParaRPr lang="en-GB" altLang="en-US"/>
          </a:p>
        </p:txBody>
      </p:sp>
      <p:sp>
        <p:nvSpPr>
          <p:cNvPr id="61442" name="Rectangle 2">
            <a:extLst>
              <a:ext uri="{FF2B5EF4-FFF2-40B4-BE49-F238E27FC236}">
                <a16:creationId xmlns:a16="http://schemas.microsoft.com/office/drawing/2014/main" id="{C4E48284-D433-E0F1-BB50-080EA2E4DA7A}"/>
              </a:ext>
            </a:extLst>
          </p:cNvPr>
          <p:cNvSpPr>
            <a:spLocks noRot="1" noChangeArrowheads="1" noTextEdit="1"/>
          </p:cNvSpPr>
          <p:nvPr>
            <p:ph type="sldImg"/>
          </p:nvPr>
        </p:nvSpPr>
        <p:spPr>
          <a:ln/>
        </p:spPr>
      </p:sp>
      <p:sp>
        <p:nvSpPr>
          <p:cNvPr id="61443" name="Rectangle 3">
            <a:extLst>
              <a:ext uri="{FF2B5EF4-FFF2-40B4-BE49-F238E27FC236}">
                <a16:creationId xmlns:a16="http://schemas.microsoft.com/office/drawing/2014/main" id="{0EFE6BF5-B28F-593A-253F-13E7586264D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3AEA865-6EA6-E746-5DA4-91E9806DF80E}"/>
              </a:ext>
            </a:extLst>
          </p:cNvPr>
          <p:cNvSpPr>
            <a:spLocks noGrp="1" noChangeArrowheads="1"/>
          </p:cNvSpPr>
          <p:nvPr>
            <p:ph type="sldNum" sz="quarter" idx="5"/>
          </p:nvPr>
        </p:nvSpPr>
        <p:spPr>
          <a:ln/>
        </p:spPr>
        <p:txBody>
          <a:bodyPr/>
          <a:lstStyle/>
          <a:p>
            <a:fld id="{B3328CCC-0864-46D5-A23B-BE2A57913631}" type="slidenum">
              <a:rPr lang="en-GB" altLang="en-US"/>
              <a:pPr/>
              <a:t>21</a:t>
            </a:fld>
            <a:endParaRPr lang="en-GB" altLang="en-US"/>
          </a:p>
        </p:txBody>
      </p:sp>
      <p:sp>
        <p:nvSpPr>
          <p:cNvPr id="62466" name="Rectangle 2">
            <a:extLst>
              <a:ext uri="{FF2B5EF4-FFF2-40B4-BE49-F238E27FC236}">
                <a16:creationId xmlns:a16="http://schemas.microsoft.com/office/drawing/2014/main" id="{4A699528-F4D8-77B9-215E-A843FA1CC9C1}"/>
              </a:ext>
            </a:extLst>
          </p:cNvPr>
          <p:cNvSpPr>
            <a:spLocks noRot="1" noChangeArrowheads="1" noTextEdit="1"/>
          </p:cNvSpPr>
          <p:nvPr>
            <p:ph type="sldImg"/>
          </p:nvPr>
        </p:nvSpPr>
        <p:spPr>
          <a:ln/>
        </p:spPr>
      </p:sp>
      <p:sp>
        <p:nvSpPr>
          <p:cNvPr id="62467" name="Rectangle 3">
            <a:extLst>
              <a:ext uri="{FF2B5EF4-FFF2-40B4-BE49-F238E27FC236}">
                <a16:creationId xmlns:a16="http://schemas.microsoft.com/office/drawing/2014/main" id="{0CCB6FC9-2C5B-242C-CFCF-30EBA8D316A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5101CCD-1BAD-57DC-E864-EF32F9ACABF7}"/>
              </a:ext>
            </a:extLst>
          </p:cNvPr>
          <p:cNvSpPr>
            <a:spLocks noGrp="1" noChangeArrowheads="1"/>
          </p:cNvSpPr>
          <p:nvPr>
            <p:ph type="sldNum" sz="quarter" idx="5"/>
          </p:nvPr>
        </p:nvSpPr>
        <p:spPr>
          <a:ln/>
        </p:spPr>
        <p:txBody>
          <a:bodyPr/>
          <a:lstStyle/>
          <a:p>
            <a:fld id="{02453F2F-2828-4060-8573-D3AB05AA8E3C}" type="slidenum">
              <a:rPr lang="en-GB" altLang="en-US"/>
              <a:pPr/>
              <a:t>22</a:t>
            </a:fld>
            <a:endParaRPr lang="en-GB" altLang="en-US"/>
          </a:p>
        </p:txBody>
      </p:sp>
      <p:sp>
        <p:nvSpPr>
          <p:cNvPr id="64514" name="Rectangle 2">
            <a:extLst>
              <a:ext uri="{FF2B5EF4-FFF2-40B4-BE49-F238E27FC236}">
                <a16:creationId xmlns:a16="http://schemas.microsoft.com/office/drawing/2014/main" id="{AB9BD831-1EC1-DA98-A605-29516F5F9ECB}"/>
              </a:ext>
            </a:extLst>
          </p:cNvPr>
          <p:cNvSpPr>
            <a:spLocks noRot="1" noChangeArrowheads="1" noTextEdit="1"/>
          </p:cNvSpPr>
          <p:nvPr>
            <p:ph type="sldImg"/>
          </p:nvPr>
        </p:nvSpPr>
        <p:spPr>
          <a:xfrm>
            <a:off x="1160463" y="681038"/>
            <a:ext cx="4541837" cy="3406775"/>
          </a:xfrm>
          <a:ln/>
        </p:spPr>
      </p:sp>
      <p:sp>
        <p:nvSpPr>
          <p:cNvPr id="64515" name="Rectangle 3">
            <a:extLst>
              <a:ext uri="{FF2B5EF4-FFF2-40B4-BE49-F238E27FC236}">
                <a16:creationId xmlns:a16="http://schemas.microsoft.com/office/drawing/2014/main" id="{DFC26598-2D94-D5FB-F616-5475BCE1A018}"/>
              </a:ext>
            </a:extLst>
          </p:cNvPr>
          <p:cNvSpPr>
            <a:spLocks noGrp="1" noChangeArrowheads="1"/>
          </p:cNvSpPr>
          <p:nvPr>
            <p:ph type="body" idx="1"/>
          </p:nvPr>
        </p:nvSpPr>
        <p:spPr>
          <a:xfrm>
            <a:off x="914400" y="4314825"/>
            <a:ext cx="5029200" cy="4087813"/>
          </a:xfrm>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1D13813-5770-F49B-9BB9-0EF83EC30B82}"/>
              </a:ext>
            </a:extLst>
          </p:cNvPr>
          <p:cNvSpPr>
            <a:spLocks noGrp="1" noChangeArrowheads="1"/>
          </p:cNvSpPr>
          <p:nvPr>
            <p:ph type="sldNum" sz="quarter" idx="5"/>
          </p:nvPr>
        </p:nvSpPr>
        <p:spPr>
          <a:ln/>
        </p:spPr>
        <p:txBody>
          <a:bodyPr/>
          <a:lstStyle/>
          <a:p>
            <a:fld id="{2F22BDE1-1658-4BB1-A99A-2ADCAC41E414}" type="slidenum">
              <a:rPr lang="en-GB" altLang="en-US"/>
              <a:pPr/>
              <a:t>3</a:t>
            </a:fld>
            <a:endParaRPr lang="en-GB" altLang="en-US"/>
          </a:p>
        </p:txBody>
      </p:sp>
      <p:sp>
        <p:nvSpPr>
          <p:cNvPr id="44034" name="Rectangle 2">
            <a:extLst>
              <a:ext uri="{FF2B5EF4-FFF2-40B4-BE49-F238E27FC236}">
                <a16:creationId xmlns:a16="http://schemas.microsoft.com/office/drawing/2014/main" id="{663ED84B-4AA7-5B81-02A3-07544694CD6C}"/>
              </a:ext>
            </a:extLst>
          </p:cNvPr>
          <p:cNvSpPr>
            <a:spLocks noRot="1" noChangeArrowheads="1" noTextEdit="1"/>
          </p:cNvSpPr>
          <p:nvPr>
            <p:ph type="sldImg"/>
          </p:nvPr>
        </p:nvSpPr>
        <p:spPr>
          <a:ln/>
        </p:spPr>
      </p:sp>
      <p:sp>
        <p:nvSpPr>
          <p:cNvPr id="44035" name="Rectangle 3">
            <a:extLst>
              <a:ext uri="{FF2B5EF4-FFF2-40B4-BE49-F238E27FC236}">
                <a16:creationId xmlns:a16="http://schemas.microsoft.com/office/drawing/2014/main" id="{F4E23FB6-1627-93BF-7DA2-A868C65A199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FCE1C6B-2B2D-4939-6367-59FC376D36D8}"/>
              </a:ext>
            </a:extLst>
          </p:cNvPr>
          <p:cNvSpPr>
            <a:spLocks noGrp="1" noChangeArrowheads="1"/>
          </p:cNvSpPr>
          <p:nvPr>
            <p:ph type="sldNum" sz="quarter" idx="5"/>
          </p:nvPr>
        </p:nvSpPr>
        <p:spPr>
          <a:ln/>
        </p:spPr>
        <p:txBody>
          <a:bodyPr/>
          <a:lstStyle/>
          <a:p>
            <a:fld id="{CD8513F5-3B67-47AB-884B-84ABC0B596FD}" type="slidenum">
              <a:rPr lang="en-GB" altLang="en-US"/>
              <a:pPr/>
              <a:t>4</a:t>
            </a:fld>
            <a:endParaRPr lang="en-GB" altLang="en-US"/>
          </a:p>
        </p:txBody>
      </p:sp>
      <p:sp>
        <p:nvSpPr>
          <p:cNvPr id="45058" name="Rectangle 2">
            <a:extLst>
              <a:ext uri="{FF2B5EF4-FFF2-40B4-BE49-F238E27FC236}">
                <a16:creationId xmlns:a16="http://schemas.microsoft.com/office/drawing/2014/main" id="{C772419D-950F-A6D9-3BAB-B3FBDBE2E31B}"/>
              </a:ext>
            </a:extLst>
          </p:cNvPr>
          <p:cNvSpPr>
            <a:spLocks noRot="1" noChangeArrowheads="1" noTextEdit="1"/>
          </p:cNvSpPr>
          <p:nvPr>
            <p:ph type="sldImg"/>
          </p:nvPr>
        </p:nvSpPr>
        <p:spPr>
          <a:ln/>
        </p:spPr>
      </p:sp>
      <p:sp>
        <p:nvSpPr>
          <p:cNvPr id="45059" name="Rectangle 3">
            <a:extLst>
              <a:ext uri="{FF2B5EF4-FFF2-40B4-BE49-F238E27FC236}">
                <a16:creationId xmlns:a16="http://schemas.microsoft.com/office/drawing/2014/main" id="{C9A1E882-4562-EEB4-3EA8-F46FDFE8B91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92A0E3C-AE87-51BE-2BA8-796B88A1A540}"/>
              </a:ext>
            </a:extLst>
          </p:cNvPr>
          <p:cNvSpPr>
            <a:spLocks noGrp="1" noChangeArrowheads="1"/>
          </p:cNvSpPr>
          <p:nvPr>
            <p:ph type="sldNum" sz="quarter" idx="5"/>
          </p:nvPr>
        </p:nvSpPr>
        <p:spPr>
          <a:ln/>
        </p:spPr>
        <p:txBody>
          <a:bodyPr/>
          <a:lstStyle/>
          <a:p>
            <a:fld id="{AF932F83-3445-4B06-A02F-95667C3D4369}" type="slidenum">
              <a:rPr lang="en-GB" altLang="en-US"/>
              <a:pPr/>
              <a:t>5</a:t>
            </a:fld>
            <a:endParaRPr lang="en-GB" altLang="en-US"/>
          </a:p>
        </p:txBody>
      </p:sp>
      <p:sp>
        <p:nvSpPr>
          <p:cNvPr id="46082" name="Rectangle 2">
            <a:extLst>
              <a:ext uri="{FF2B5EF4-FFF2-40B4-BE49-F238E27FC236}">
                <a16:creationId xmlns:a16="http://schemas.microsoft.com/office/drawing/2014/main" id="{C40D3A52-9828-3D4D-F40B-CCD95864CD9D}"/>
              </a:ext>
            </a:extLst>
          </p:cNvPr>
          <p:cNvSpPr>
            <a:spLocks noRot="1" noChangeArrowheads="1" noTextEdit="1"/>
          </p:cNvSpPr>
          <p:nvPr>
            <p:ph type="sldImg"/>
          </p:nvPr>
        </p:nvSpPr>
        <p:spPr>
          <a:ln/>
        </p:spPr>
      </p:sp>
      <p:sp>
        <p:nvSpPr>
          <p:cNvPr id="46083" name="Rectangle 3">
            <a:extLst>
              <a:ext uri="{FF2B5EF4-FFF2-40B4-BE49-F238E27FC236}">
                <a16:creationId xmlns:a16="http://schemas.microsoft.com/office/drawing/2014/main" id="{F0BD9B31-DAFB-B4F2-7B81-3F897D3D929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7C0EE4C-C2F2-A1DB-C874-392553D6E3BB}"/>
              </a:ext>
            </a:extLst>
          </p:cNvPr>
          <p:cNvSpPr>
            <a:spLocks noGrp="1" noChangeArrowheads="1"/>
          </p:cNvSpPr>
          <p:nvPr>
            <p:ph type="sldNum" sz="quarter" idx="5"/>
          </p:nvPr>
        </p:nvSpPr>
        <p:spPr>
          <a:ln/>
        </p:spPr>
        <p:txBody>
          <a:bodyPr/>
          <a:lstStyle/>
          <a:p>
            <a:fld id="{8EEADDF0-51B1-4FFE-92E1-99D01AD4E7D3}" type="slidenum">
              <a:rPr lang="en-GB" altLang="en-US"/>
              <a:pPr/>
              <a:t>6</a:t>
            </a:fld>
            <a:endParaRPr lang="en-GB" altLang="en-US"/>
          </a:p>
        </p:txBody>
      </p:sp>
      <p:sp>
        <p:nvSpPr>
          <p:cNvPr id="47106" name="Rectangle 2">
            <a:extLst>
              <a:ext uri="{FF2B5EF4-FFF2-40B4-BE49-F238E27FC236}">
                <a16:creationId xmlns:a16="http://schemas.microsoft.com/office/drawing/2014/main" id="{F1E2274C-E494-BFEB-A1DE-CFDC5D70029B}"/>
              </a:ext>
            </a:extLst>
          </p:cNvPr>
          <p:cNvSpPr>
            <a:spLocks noRot="1" noChangeArrowheads="1" noTextEdit="1"/>
          </p:cNvSpPr>
          <p:nvPr>
            <p:ph type="sldImg"/>
          </p:nvPr>
        </p:nvSpPr>
        <p:spPr>
          <a:ln/>
        </p:spPr>
      </p:sp>
      <p:sp>
        <p:nvSpPr>
          <p:cNvPr id="47107" name="Rectangle 3">
            <a:extLst>
              <a:ext uri="{FF2B5EF4-FFF2-40B4-BE49-F238E27FC236}">
                <a16:creationId xmlns:a16="http://schemas.microsoft.com/office/drawing/2014/main" id="{09E65806-345F-844C-A674-7C11697110A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8B60096-A6A6-099E-33C8-C2C66A9E0D33}"/>
              </a:ext>
            </a:extLst>
          </p:cNvPr>
          <p:cNvSpPr>
            <a:spLocks noGrp="1" noChangeArrowheads="1"/>
          </p:cNvSpPr>
          <p:nvPr>
            <p:ph type="sldNum" sz="quarter" idx="5"/>
          </p:nvPr>
        </p:nvSpPr>
        <p:spPr>
          <a:ln/>
        </p:spPr>
        <p:txBody>
          <a:bodyPr/>
          <a:lstStyle/>
          <a:p>
            <a:fld id="{53A9FBA1-2D19-46CA-A84A-E3AC816F00DA}" type="slidenum">
              <a:rPr lang="en-GB" altLang="en-US"/>
              <a:pPr/>
              <a:t>7</a:t>
            </a:fld>
            <a:endParaRPr lang="en-GB" altLang="en-US"/>
          </a:p>
        </p:txBody>
      </p:sp>
      <p:sp>
        <p:nvSpPr>
          <p:cNvPr id="48130" name="Rectangle 2">
            <a:extLst>
              <a:ext uri="{FF2B5EF4-FFF2-40B4-BE49-F238E27FC236}">
                <a16:creationId xmlns:a16="http://schemas.microsoft.com/office/drawing/2014/main" id="{6369817D-F555-709D-EB2A-6657B042DABA}"/>
              </a:ext>
            </a:extLst>
          </p:cNvPr>
          <p:cNvSpPr>
            <a:spLocks noRot="1" noChangeArrowheads="1" noTextEdit="1"/>
          </p:cNvSpPr>
          <p:nvPr>
            <p:ph type="sldImg"/>
          </p:nvPr>
        </p:nvSpPr>
        <p:spPr>
          <a:ln/>
        </p:spPr>
      </p:sp>
      <p:sp>
        <p:nvSpPr>
          <p:cNvPr id="48131" name="Rectangle 3">
            <a:extLst>
              <a:ext uri="{FF2B5EF4-FFF2-40B4-BE49-F238E27FC236}">
                <a16:creationId xmlns:a16="http://schemas.microsoft.com/office/drawing/2014/main" id="{8B639548-879A-157C-84B2-B9AF71E601A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8305546-0372-3677-D43A-5C059D5C4555}"/>
              </a:ext>
            </a:extLst>
          </p:cNvPr>
          <p:cNvSpPr>
            <a:spLocks noGrp="1" noChangeArrowheads="1"/>
          </p:cNvSpPr>
          <p:nvPr>
            <p:ph type="sldNum" sz="quarter" idx="5"/>
          </p:nvPr>
        </p:nvSpPr>
        <p:spPr>
          <a:ln/>
        </p:spPr>
        <p:txBody>
          <a:bodyPr/>
          <a:lstStyle/>
          <a:p>
            <a:fld id="{1A0227C2-AD82-4F19-8504-9BA1F98F3E08}" type="slidenum">
              <a:rPr lang="en-GB" altLang="en-US"/>
              <a:pPr/>
              <a:t>8</a:t>
            </a:fld>
            <a:endParaRPr lang="en-GB" altLang="en-US"/>
          </a:p>
        </p:txBody>
      </p:sp>
      <p:sp>
        <p:nvSpPr>
          <p:cNvPr id="49154" name="Rectangle 2">
            <a:extLst>
              <a:ext uri="{FF2B5EF4-FFF2-40B4-BE49-F238E27FC236}">
                <a16:creationId xmlns:a16="http://schemas.microsoft.com/office/drawing/2014/main" id="{8FBAF30A-2159-03B1-9587-044BED379A31}"/>
              </a:ext>
            </a:extLst>
          </p:cNvPr>
          <p:cNvSpPr>
            <a:spLocks noRot="1" noChangeArrowheads="1" noTextEdit="1"/>
          </p:cNvSpPr>
          <p:nvPr>
            <p:ph type="sldImg"/>
          </p:nvPr>
        </p:nvSpPr>
        <p:spPr>
          <a:ln/>
        </p:spPr>
      </p:sp>
      <p:sp>
        <p:nvSpPr>
          <p:cNvPr id="49155" name="Rectangle 3">
            <a:extLst>
              <a:ext uri="{FF2B5EF4-FFF2-40B4-BE49-F238E27FC236}">
                <a16:creationId xmlns:a16="http://schemas.microsoft.com/office/drawing/2014/main" id="{463E2E99-ABD1-B725-74D2-1AD554DCE6E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3B0B833-4EA1-2450-9A4C-AA35E162B564}"/>
              </a:ext>
            </a:extLst>
          </p:cNvPr>
          <p:cNvSpPr>
            <a:spLocks noGrp="1" noChangeArrowheads="1"/>
          </p:cNvSpPr>
          <p:nvPr>
            <p:ph type="sldNum" sz="quarter" idx="5"/>
          </p:nvPr>
        </p:nvSpPr>
        <p:spPr>
          <a:ln/>
        </p:spPr>
        <p:txBody>
          <a:bodyPr/>
          <a:lstStyle/>
          <a:p>
            <a:fld id="{B4E4BA68-7393-47AF-B105-D3477A846E74}" type="slidenum">
              <a:rPr lang="en-GB" altLang="en-US"/>
              <a:pPr/>
              <a:t>9</a:t>
            </a:fld>
            <a:endParaRPr lang="en-GB" altLang="en-US"/>
          </a:p>
        </p:txBody>
      </p:sp>
      <p:sp>
        <p:nvSpPr>
          <p:cNvPr id="50178" name="Rectangle 2">
            <a:extLst>
              <a:ext uri="{FF2B5EF4-FFF2-40B4-BE49-F238E27FC236}">
                <a16:creationId xmlns:a16="http://schemas.microsoft.com/office/drawing/2014/main" id="{6B491E83-11A6-294D-0C88-6E2BF2461E3C}"/>
              </a:ext>
            </a:extLst>
          </p:cNvPr>
          <p:cNvSpPr>
            <a:spLocks noRot="1" noChangeArrowheads="1" noTextEdit="1"/>
          </p:cNvSpPr>
          <p:nvPr>
            <p:ph type="sldImg"/>
          </p:nvPr>
        </p:nvSpPr>
        <p:spPr>
          <a:ln/>
        </p:spPr>
      </p:sp>
      <p:sp>
        <p:nvSpPr>
          <p:cNvPr id="50179" name="Rectangle 3">
            <a:extLst>
              <a:ext uri="{FF2B5EF4-FFF2-40B4-BE49-F238E27FC236}">
                <a16:creationId xmlns:a16="http://schemas.microsoft.com/office/drawing/2014/main" id="{2592CD70-2994-E3F4-6894-8AFE6AC526AD}"/>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2"/>
            </a:gs>
            <a:gs pos="50000">
              <a:schemeClr val="bg1"/>
            </a:gs>
            <a:gs pos="100000">
              <a:schemeClr val="bg2"/>
            </a:gs>
          </a:gsLst>
          <a:lin ang="0" scaled="1"/>
        </a:gra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E5A84A09-2E7B-8CA4-7465-75D41D8876E1}"/>
              </a:ext>
            </a:extLst>
          </p:cNvPr>
          <p:cNvSpPr>
            <a:spLocks noChangeArrowheads="1"/>
          </p:cNvSpPr>
          <p:nvPr/>
        </p:nvSpPr>
        <p:spPr bwMode="invGray">
          <a:xfrm>
            <a:off x="8783638" y="444500"/>
            <a:ext cx="360362" cy="3152775"/>
          </a:xfrm>
          <a:prstGeom prst="rect">
            <a:avLst/>
          </a:prstGeom>
          <a:gradFill rotWithShape="0">
            <a:gsLst>
              <a:gs pos="0">
                <a:schemeClr val="bg2"/>
              </a:gs>
              <a:gs pos="50000">
                <a:schemeClr val="hlink"/>
              </a:gs>
              <a:gs pos="100000">
                <a:schemeClr val="bg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GB"/>
          </a:p>
        </p:txBody>
      </p:sp>
      <p:sp>
        <p:nvSpPr>
          <p:cNvPr id="12291" name="Freeform 3">
            <a:extLst>
              <a:ext uri="{FF2B5EF4-FFF2-40B4-BE49-F238E27FC236}">
                <a16:creationId xmlns:a16="http://schemas.microsoft.com/office/drawing/2014/main" id="{AED7441B-5487-086F-7681-2967FCD168A5}"/>
              </a:ext>
            </a:extLst>
          </p:cNvPr>
          <p:cNvSpPr>
            <a:spLocks/>
          </p:cNvSpPr>
          <p:nvPr/>
        </p:nvSpPr>
        <p:spPr bwMode="invGray">
          <a:xfrm>
            <a:off x="0" y="0"/>
            <a:ext cx="9144000" cy="2133600"/>
          </a:xfrm>
          <a:custGeom>
            <a:avLst/>
            <a:gdLst>
              <a:gd name="T0" fmla="*/ 0 w 5760"/>
              <a:gd name="T1" fmla="*/ 0 h 1104"/>
              <a:gd name="T2" fmla="*/ 5760 w 5760"/>
              <a:gd name="T3" fmla="*/ 0 h 1104"/>
              <a:gd name="T4" fmla="*/ 5760 w 5760"/>
              <a:gd name="T5" fmla="*/ 720 h 1104"/>
              <a:gd name="T6" fmla="*/ 3600 w 5760"/>
              <a:gd name="T7" fmla="*/ 624 h 1104"/>
              <a:gd name="T8" fmla="*/ 0 w 5760"/>
              <a:gd name="T9" fmla="*/ 1000 h 1104"/>
              <a:gd name="T10" fmla="*/ 0 w 5760"/>
              <a:gd name="T11" fmla="*/ 0 h 1104"/>
            </a:gdLst>
            <a:ahLst/>
            <a:cxnLst>
              <a:cxn ang="0">
                <a:pos x="T0" y="T1"/>
              </a:cxn>
              <a:cxn ang="0">
                <a:pos x="T2" y="T3"/>
              </a:cxn>
              <a:cxn ang="0">
                <a:pos x="T4" y="T5"/>
              </a:cxn>
              <a:cxn ang="0">
                <a:pos x="T6" y="T7"/>
              </a:cxn>
              <a:cxn ang="0">
                <a:pos x="T8" y="T9"/>
              </a:cxn>
              <a:cxn ang="0">
                <a:pos x="T10" y="T11"/>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12292" name="Freeform 4">
            <a:extLst>
              <a:ext uri="{FF2B5EF4-FFF2-40B4-BE49-F238E27FC236}">
                <a16:creationId xmlns:a16="http://schemas.microsoft.com/office/drawing/2014/main" id="{5406D530-B245-3833-0CA2-426809847DAC}"/>
              </a:ext>
            </a:extLst>
          </p:cNvPr>
          <p:cNvSpPr>
            <a:spLocks/>
          </p:cNvSpPr>
          <p:nvPr/>
        </p:nvSpPr>
        <p:spPr bwMode="invGray">
          <a:xfrm>
            <a:off x="0" y="1163638"/>
            <a:ext cx="9144000" cy="5694362"/>
          </a:xfrm>
          <a:custGeom>
            <a:avLst/>
            <a:gdLst>
              <a:gd name="T0" fmla="*/ 0 w 5760"/>
              <a:gd name="T1" fmla="*/ 582 h 3587"/>
              <a:gd name="T2" fmla="*/ 2640 w 5760"/>
              <a:gd name="T3" fmla="*/ 267 h 3587"/>
              <a:gd name="T4" fmla="*/ 3373 w 5760"/>
              <a:gd name="T5" fmla="*/ 160 h 3587"/>
              <a:gd name="T6" fmla="*/ 5760 w 5760"/>
              <a:gd name="T7" fmla="*/ 358 h 3587"/>
              <a:gd name="T8" fmla="*/ 5760 w 5760"/>
              <a:gd name="T9" fmla="*/ 3587 h 3587"/>
              <a:gd name="T10" fmla="*/ 0 w 5760"/>
              <a:gd name="T11" fmla="*/ 3587 h 3587"/>
              <a:gd name="T12" fmla="*/ 0 w 5760"/>
              <a:gd name="T13" fmla="*/ 582 h 3587"/>
            </a:gdLst>
            <a:ahLst/>
            <a:cxnLst>
              <a:cxn ang="0">
                <a:pos x="T0" y="T1"/>
              </a:cxn>
              <a:cxn ang="0">
                <a:pos x="T2" y="T3"/>
              </a:cxn>
              <a:cxn ang="0">
                <a:pos x="T4" y="T5"/>
              </a:cxn>
              <a:cxn ang="0">
                <a:pos x="T6" y="T7"/>
              </a:cxn>
              <a:cxn ang="0">
                <a:pos x="T8" y="T9"/>
              </a:cxn>
              <a:cxn ang="0">
                <a:pos x="T10" y="T11"/>
              </a:cxn>
              <a:cxn ang="0">
                <a:pos x="T12" y="T13"/>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cap="flat">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2293" name="Freeform 5">
            <a:extLst>
              <a:ext uri="{FF2B5EF4-FFF2-40B4-BE49-F238E27FC236}">
                <a16:creationId xmlns:a16="http://schemas.microsoft.com/office/drawing/2014/main" id="{8D71D393-F7DF-88C8-FD99-8C3ECD90C303}"/>
              </a:ext>
            </a:extLst>
          </p:cNvPr>
          <p:cNvSpPr>
            <a:spLocks/>
          </p:cNvSpPr>
          <p:nvPr/>
        </p:nvSpPr>
        <p:spPr bwMode="invGray">
          <a:xfrm>
            <a:off x="0" y="292100"/>
            <a:ext cx="9144000" cy="854075"/>
          </a:xfrm>
          <a:custGeom>
            <a:avLst/>
            <a:gdLst>
              <a:gd name="T0" fmla="*/ 0 w 5760"/>
              <a:gd name="T1" fmla="*/ 163 h 538"/>
              <a:gd name="T2" fmla="*/ 0 w 5760"/>
              <a:gd name="T3" fmla="*/ 403 h 538"/>
              <a:gd name="T4" fmla="*/ 1773 w 5760"/>
              <a:gd name="T5" fmla="*/ 443 h 538"/>
              <a:gd name="T6" fmla="*/ 4573 w 5760"/>
              <a:gd name="T7" fmla="*/ 176 h 538"/>
              <a:gd name="T8" fmla="*/ 5760 w 5760"/>
              <a:gd name="T9" fmla="*/ 536 h 538"/>
              <a:gd name="T10" fmla="*/ 5760 w 5760"/>
              <a:gd name="T11" fmla="*/ 163 h 538"/>
              <a:gd name="T12" fmla="*/ 4560 w 5760"/>
              <a:gd name="T13" fmla="*/ 29 h 538"/>
              <a:gd name="T14" fmla="*/ 1987 w 5760"/>
              <a:gd name="T15" fmla="*/ 336 h 538"/>
              <a:gd name="T16" fmla="*/ 0 w 5760"/>
              <a:gd name="T17" fmla="*/ 163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12294" name="Freeform 6">
            <a:extLst>
              <a:ext uri="{FF2B5EF4-FFF2-40B4-BE49-F238E27FC236}">
                <a16:creationId xmlns:a16="http://schemas.microsoft.com/office/drawing/2014/main" id="{EEC25DC3-6CB7-ED0B-44B6-B435A60D11E9}"/>
              </a:ext>
            </a:extLst>
          </p:cNvPr>
          <p:cNvSpPr>
            <a:spLocks/>
          </p:cNvSpPr>
          <p:nvPr/>
        </p:nvSpPr>
        <p:spPr bwMode="hidden">
          <a:xfrm>
            <a:off x="0" y="2405063"/>
            <a:ext cx="9144000" cy="1069975"/>
          </a:xfrm>
          <a:custGeom>
            <a:avLst/>
            <a:gdLst>
              <a:gd name="T0" fmla="*/ 0 w 5760"/>
              <a:gd name="T1" fmla="*/ 246 h 674"/>
              <a:gd name="T2" fmla="*/ 0 w 5760"/>
              <a:gd name="T3" fmla="*/ 406 h 674"/>
              <a:gd name="T4" fmla="*/ 1280 w 5760"/>
              <a:gd name="T5" fmla="*/ 645 h 674"/>
              <a:gd name="T6" fmla="*/ 1627 w 5760"/>
              <a:gd name="T7" fmla="*/ 580 h 674"/>
              <a:gd name="T8" fmla="*/ 4493 w 5760"/>
              <a:gd name="T9" fmla="*/ 113 h 674"/>
              <a:gd name="T10" fmla="*/ 5760 w 5760"/>
              <a:gd name="T11" fmla="*/ 606 h 674"/>
              <a:gd name="T12" fmla="*/ 5760 w 5760"/>
              <a:gd name="T13" fmla="*/ 233 h 674"/>
              <a:gd name="T14" fmla="*/ 4040 w 5760"/>
              <a:gd name="T15" fmla="*/ 33 h 674"/>
              <a:gd name="T16" fmla="*/ 1093 w 5760"/>
              <a:gd name="T17" fmla="*/ 433 h 674"/>
              <a:gd name="T18" fmla="*/ 0 w 5760"/>
              <a:gd name="T19" fmla="*/ 246 h 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cap="flat">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2295" name="Freeform 7">
            <a:extLst>
              <a:ext uri="{FF2B5EF4-FFF2-40B4-BE49-F238E27FC236}">
                <a16:creationId xmlns:a16="http://schemas.microsoft.com/office/drawing/2014/main" id="{E014E7B5-3F0A-87BF-0410-5BF7A3D85003}"/>
              </a:ext>
            </a:extLst>
          </p:cNvPr>
          <p:cNvSpPr>
            <a:spLocks/>
          </p:cNvSpPr>
          <p:nvPr/>
        </p:nvSpPr>
        <p:spPr bwMode="white">
          <a:xfrm>
            <a:off x="2476500" y="1522413"/>
            <a:ext cx="6667500" cy="5335587"/>
          </a:xfrm>
          <a:custGeom>
            <a:avLst/>
            <a:gdLst>
              <a:gd name="T0" fmla="*/ 0 w 4200"/>
              <a:gd name="T1" fmla="*/ 3361 h 3361"/>
              <a:gd name="T2" fmla="*/ 1054 w 4200"/>
              <a:gd name="T3" fmla="*/ 295 h 3361"/>
              <a:gd name="T4" fmla="*/ 4200 w 4200"/>
              <a:gd name="T5" fmla="*/ 1588 h 3361"/>
              <a:gd name="T6" fmla="*/ 4200 w 4200"/>
              <a:gd name="T7" fmla="*/ 2028 h 3361"/>
              <a:gd name="T8" fmla="*/ 1200 w 4200"/>
              <a:gd name="T9" fmla="*/ 442 h 3361"/>
              <a:gd name="T10" fmla="*/ 347 w 4200"/>
              <a:gd name="T11" fmla="*/ 3361 h 3361"/>
              <a:gd name="T12" fmla="*/ 0 w 4200"/>
              <a:gd name="T13" fmla="*/ 3361 h 3361"/>
            </a:gdLst>
            <a:ahLst/>
            <a:cxnLst>
              <a:cxn ang="0">
                <a:pos x="T0" y="T1"/>
              </a:cxn>
              <a:cxn ang="0">
                <a:pos x="T2" y="T3"/>
              </a:cxn>
              <a:cxn ang="0">
                <a:pos x="T4" y="T5"/>
              </a:cxn>
              <a:cxn ang="0">
                <a:pos x="T6" y="T7"/>
              </a:cxn>
              <a:cxn ang="0">
                <a:pos x="T8" y="T9"/>
              </a:cxn>
              <a:cxn ang="0">
                <a:pos x="T10" y="T11"/>
              </a:cxn>
              <a:cxn ang="0">
                <a:pos x="T12" y="T13"/>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12296" name="Freeform 8">
            <a:extLst>
              <a:ext uri="{FF2B5EF4-FFF2-40B4-BE49-F238E27FC236}">
                <a16:creationId xmlns:a16="http://schemas.microsoft.com/office/drawing/2014/main" id="{4F0ACDD8-602A-80D4-16B3-346F48D7FB04}"/>
              </a:ext>
            </a:extLst>
          </p:cNvPr>
          <p:cNvSpPr>
            <a:spLocks/>
          </p:cNvSpPr>
          <p:nvPr/>
        </p:nvSpPr>
        <p:spPr bwMode="invGray">
          <a:xfrm>
            <a:off x="0" y="3443288"/>
            <a:ext cx="9144000" cy="3055937"/>
          </a:xfrm>
          <a:custGeom>
            <a:avLst/>
            <a:gdLst>
              <a:gd name="T0" fmla="*/ 0 w 5760"/>
              <a:gd name="T1" fmla="*/ 804 h 1925"/>
              <a:gd name="T2" fmla="*/ 0 w 5760"/>
              <a:gd name="T3" fmla="*/ 991 h 1925"/>
              <a:gd name="T4" fmla="*/ 1547 w 5760"/>
              <a:gd name="T5" fmla="*/ 1818 h 1925"/>
              <a:gd name="T6" fmla="*/ 3253 w 5760"/>
              <a:gd name="T7" fmla="*/ 351 h 1925"/>
              <a:gd name="T8" fmla="*/ 5760 w 5760"/>
              <a:gd name="T9" fmla="*/ 1537 h 1925"/>
              <a:gd name="T10" fmla="*/ 5760 w 5760"/>
              <a:gd name="T11" fmla="*/ 1151 h 1925"/>
              <a:gd name="T12" fmla="*/ 3240 w 5760"/>
              <a:gd name="T13" fmla="*/ 84 h 1925"/>
              <a:gd name="T14" fmla="*/ 1573 w 5760"/>
              <a:gd name="T15" fmla="*/ 1671 h 1925"/>
              <a:gd name="T16" fmla="*/ 0 w 5760"/>
              <a:gd name="T17" fmla="*/ 804 h 19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cap="flat">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2297" name="Freeform 9">
            <a:extLst>
              <a:ext uri="{FF2B5EF4-FFF2-40B4-BE49-F238E27FC236}">
                <a16:creationId xmlns:a16="http://schemas.microsoft.com/office/drawing/2014/main" id="{8CB35654-A332-966F-63D7-2C9E78F67522}"/>
              </a:ext>
            </a:extLst>
          </p:cNvPr>
          <p:cNvSpPr>
            <a:spLocks/>
          </p:cNvSpPr>
          <p:nvPr/>
        </p:nvSpPr>
        <p:spPr bwMode="white">
          <a:xfrm>
            <a:off x="0" y="3552825"/>
            <a:ext cx="6237288" cy="3365500"/>
          </a:xfrm>
          <a:custGeom>
            <a:avLst/>
            <a:gdLst>
              <a:gd name="T0" fmla="*/ 0 w 4196"/>
              <a:gd name="T1" fmla="*/ 415 h 2120"/>
              <a:gd name="T2" fmla="*/ 0 w 4196"/>
              <a:gd name="T3" fmla="*/ 508 h 2120"/>
              <a:gd name="T4" fmla="*/ 1933 w 4196"/>
              <a:gd name="T5" fmla="*/ 229 h 2120"/>
              <a:gd name="T6" fmla="*/ 3920 w 4196"/>
              <a:gd name="T7" fmla="*/ 1055 h 2120"/>
              <a:gd name="T8" fmla="*/ 3587 w 4196"/>
              <a:gd name="T9" fmla="*/ 2082 h 2120"/>
              <a:gd name="T10" fmla="*/ 3947 w 4196"/>
              <a:gd name="T11" fmla="*/ 829 h 2120"/>
              <a:gd name="T12" fmla="*/ 2253 w 4196"/>
              <a:gd name="T13" fmla="*/ 69 h 2120"/>
              <a:gd name="T14" fmla="*/ 0 w 4196"/>
              <a:gd name="T15" fmla="*/ 415 h 21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a:noFill/>
          </a:ln>
          <a:effectLst/>
          <a:extLst>
            <a:ext uri="{91240B29-F687-4F45-9708-019B960494DF}">
              <a14:hiddenLine xmlns:a14="http://schemas.microsoft.com/office/drawing/2010/main" w="9525" cap="flat">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2298" name="Rectangle 10">
            <a:extLst>
              <a:ext uri="{FF2B5EF4-FFF2-40B4-BE49-F238E27FC236}">
                <a16:creationId xmlns:a16="http://schemas.microsoft.com/office/drawing/2014/main" id="{8B0A6AFD-3686-CB8D-29D3-9943E1CFF438}"/>
              </a:ext>
            </a:extLst>
          </p:cNvPr>
          <p:cNvSpPr>
            <a:spLocks noGrp="1" noChangeArrowheads="1"/>
          </p:cNvSpPr>
          <p:nvPr>
            <p:ph type="ctrTitle"/>
          </p:nvPr>
        </p:nvSpPr>
        <p:spPr>
          <a:xfrm>
            <a:off x="685800" y="2286000"/>
            <a:ext cx="7772400" cy="1143000"/>
          </a:xfrm>
        </p:spPr>
        <p:txBody>
          <a:bodyPr/>
          <a:lstStyle>
            <a:lvl1pPr>
              <a:defRPr/>
            </a:lvl1pPr>
          </a:lstStyle>
          <a:p>
            <a:pPr lvl="0"/>
            <a:r>
              <a:rPr lang="en-US" altLang="en-US" noProof="0"/>
              <a:t>Click to edit Master title style</a:t>
            </a:r>
          </a:p>
        </p:txBody>
      </p:sp>
      <p:sp>
        <p:nvSpPr>
          <p:cNvPr id="12299" name="Rectangle 11">
            <a:extLst>
              <a:ext uri="{FF2B5EF4-FFF2-40B4-BE49-F238E27FC236}">
                <a16:creationId xmlns:a16="http://schemas.microsoft.com/office/drawing/2014/main" id="{72BD9975-4319-EBE7-A13D-768FD4B5FBD9}"/>
              </a:ext>
            </a:extLst>
          </p:cNvPr>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12300" name="Rectangle 12">
            <a:extLst>
              <a:ext uri="{FF2B5EF4-FFF2-40B4-BE49-F238E27FC236}">
                <a16:creationId xmlns:a16="http://schemas.microsoft.com/office/drawing/2014/main" id="{A5148FB2-030C-6A2A-1E7A-17CE7D32F36B}"/>
              </a:ext>
            </a:extLst>
          </p:cNvPr>
          <p:cNvSpPr>
            <a:spLocks noGrp="1" noChangeArrowheads="1"/>
          </p:cNvSpPr>
          <p:nvPr>
            <p:ph type="dt" sz="half" idx="2"/>
          </p:nvPr>
        </p:nvSpPr>
        <p:spPr/>
        <p:txBody>
          <a:bodyPr/>
          <a:lstStyle>
            <a:lvl1pPr>
              <a:defRPr>
                <a:solidFill>
                  <a:srgbClr val="FFFFCC"/>
                </a:solidFill>
              </a:defRPr>
            </a:lvl1pPr>
          </a:lstStyle>
          <a:p>
            <a:endParaRPr lang="en-US" altLang="en-US"/>
          </a:p>
        </p:txBody>
      </p:sp>
      <p:sp>
        <p:nvSpPr>
          <p:cNvPr id="12301" name="Rectangle 13">
            <a:extLst>
              <a:ext uri="{FF2B5EF4-FFF2-40B4-BE49-F238E27FC236}">
                <a16:creationId xmlns:a16="http://schemas.microsoft.com/office/drawing/2014/main" id="{CFFAB138-B930-98BE-176B-3FB9DC172009}"/>
              </a:ext>
            </a:extLst>
          </p:cNvPr>
          <p:cNvSpPr>
            <a:spLocks noGrp="1" noChangeArrowheads="1"/>
          </p:cNvSpPr>
          <p:nvPr>
            <p:ph type="ftr" sz="quarter" idx="3"/>
          </p:nvPr>
        </p:nvSpPr>
        <p:spPr/>
        <p:txBody>
          <a:bodyPr/>
          <a:lstStyle>
            <a:lvl1pPr>
              <a:defRPr>
                <a:solidFill>
                  <a:srgbClr val="FFFFCC"/>
                </a:solidFill>
              </a:defRPr>
            </a:lvl1pPr>
          </a:lstStyle>
          <a:p>
            <a:endParaRPr lang="en-US" altLang="en-US"/>
          </a:p>
        </p:txBody>
      </p:sp>
      <p:sp>
        <p:nvSpPr>
          <p:cNvPr id="12302" name="Rectangle 14">
            <a:extLst>
              <a:ext uri="{FF2B5EF4-FFF2-40B4-BE49-F238E27FC236}">
                <a16:creationId xmlns:a16="http://schemas.microsoft.com/office/drawing/2014/main" id="{71B056BB-11E0-E926-A4C7-546F95460897}"/>
              </a:ext>
            </a:extLst>
          </p:cNvPr>
          <p:cNvSpPr>
            <a:spLocks noGrp="1" noChangeArrowheads="1"/>
          </p:cNvSpPr>
          <p:nvPr>
            <p:ph type="sldNum" sz="quarter" idx="4"/>
          </p:nvPr>
        </p:nvSpPr>
        <p:spPr/>
        <p:txBody>
          <a:bodyPr/>
          <a:lstStyle>
            <a:lvl1pPr>
              <a:defRPr>
                <a:solidFill>
                  <a:srgbClr val="FFFFCC"/>
                </a:solidFill>
              </a:defRPr>
            </a:lvl1pPr>
          </a:lstStyle>
          <a:p>
            <a:fld id="{7A0999B3-EBB1-4E7E-9EB4-C1A431F0FA6A}" type="slidenum">
              <a:rPr lang="en-US" altLang="en-US"/>
              <a:pPr/>
              <a:t>‹#›</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8" fill="hold" nodeType="afterEffect">
                                  <p:stCondLst>
                                    <p:cond delay="100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0" fill="hold"/>
                                        <p:tgtEl>
                                          <p:spTgt spid="12290"/>
                                        </p:tgtEl>
                                        <p:attrNameLst>
                                          <p:attrName>ppt_x</p:attrName>
                                        </p:attrNameLst>
                                      </p:cBhvr>
                                      <p:tavLst>
                                        <p:tav tm="0">
                                          <p:val>
                                            <p:strVal val="0-#ppt_w/2"/>
                                          </p:val>
                                        </p:tav>
                                        <p:tav tm="100000">
                                          <p:val>
                                            <p:strVal val="#ppt_x"/>
                                          </p:val>
                                        </p:tav>
                                      </p:tavLst>
                                    </p:anim>
                                    <p:anim calcmode="lin" valueType="num">
                                      <p:cBhvr additive="base">
                                        <p:cTn id="8" dur="5000" fill="hold"/>
                                        <p:tgtEl>
                                          <p:spTgt spid="1229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64F18-6E51-AED9-578C-6EAACBD4A18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6553458-C105-830B-A410-615314F727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AF474E-296D-BA5C-B61E-62A9EFD49CB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0BBADD0-DA44-E68D-3969-1ED12A3D247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A26265B-90A9-4158-1096-66B5F8BCA022}"/>
              </a:ext>
            </a:extLst>
          </p:cNvPr>
          <p:cNvSpPr>
            <a:spLocks noGrp="1"/>
          </p:cNvSpPr>
          <p:nvPr>
            <p:ph type="sldNum" sz="quarter" idx="12"/>
          </p:nvPr>
        </p:nvSpPr>
        <p:spPr/>
        <p:txBody>
          <a:bodyPr/>
          <a:lstStyle>
            <a:lvl1pPr>
              <a:defRPr/>
            </a:lvl1pPr>
          </a:lstStyle>
          <a:p>
            <a:fld id="{07B7F6E7-C869-4DA0-816B-40BC8FAD6CA8}" type="slidenum">
              <a:rPr lang="en-US" altLang="en-US"/>
              <a:pPr/>
              <a:t>‹#›</a:t>
            </a:fld>
            <a:endParaRPr lang="en-US" altLang="en-US"/>
          </a:p>
        </p:txBody>
      </p:sp>
    </p:spTree>
    <p:extLst>
      <p:ext uri="{BB962C8B-B14F-4D97-AF65-F5344CB8AC3E}">
        <p14:creationId xmlns:p14="http://schemas.microsoft.com/office/powerpoint/2010/main" val="715182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AF6EA4-C972-816C-9356-E9CB0262D59D}"/>
              </a:ext>
            </a:extLst>
          </p:cNvPr>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AA6E278-0063-C2AD-CCED-CC54AE47050B}"/>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65BDD9-9CC4-0CDA-0B26-1FF95DDFAAD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8F44FF1-975B-A94F-EC54-612437AA104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D132280-680D-ECD2-8229-49DE23C507F1}"/>
              </a:ext>
            </a:extLst>
          </p:cNvPr>
          <p:cNvSpPr>
            <a:spLocks noGrp="1"/>
          </p:cNvSpPr>
          <p:nvPr>
            <p:ph type="sldNum" sz="quarter" idx="12"/>
          </p:nvPr>
        </p:nvSpPr>
        <p:spPr/>
        <p:txBody>
          <a:bodyPr/>
          <a:lstStyle>
            <a:lvl1pPr>
              <a:defRPr/>
            </a:lvl1pPr>
          </a:lstStyle>
          <a:p>
            <a:fld id="{430C60B4-851F-4D4E-A172-A579A146E0AF}" type="slidenum">
              <a:rPr lang="en-US" altLang="en-US"/>
              <a:pPr/>
              <a:t>‹#›</a:t>
            </a:fld>
            <a:endParaRPr lang="en-US" altLang="en-US"/>
          </a:p>
        </p:txBody>
      </p:sp>
    </p:spTree>
    <p:extLst>
      <p:ext uri="{BB962C8B-B14F-4D97-AF65-F5344CB8AC3E}">
        <p14:creationId xmlns:p14="http://schemas.microsoft.com/office/powerpoint/2010/main" val="2713276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86012-ABBF-19D5-891F-D375D18E3D02}"/>
              </a:ext>
            </a:extLst>
          </p:cNvPr>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Online Image Placeholder 2">
            <a:extLst>
              <a:ext uri="{FF2B5EF4-FFF2-40B4-BE49-F238E27FC236}">
                <a16:creationId xmlns:a16="http://schemas.microsoft.com/office/drawing/2014/main" id="{50D2AD70-EBC0-1B6D-539B-B9BAC35F46FD}"/>
              </a:ext>
            </a:extLst>
          </p:cNvPr>
          <p:cNvSpPr>
            <a:spLocks noGrp="1"/>
          </p:cNvSpPr>
          <p:nvPr>
            <p:ph type="clipArt" sz="half" idx="1"/>
          </p:nvPr>
        </p:nvSpPr>
        <p:spPr>
          <a:xfrm>
            <a:off x="685800" y="1981200"/>
            <a:ext cx="3810000" cy="4114800"/>
          </a:xfrm>
        </p:spPr>
        <p:txBody>
          <a:bodyPr/>
          <a:lstStyle/>
          <a:p>
            <a:endParaRPr lang="en-GB"/>
          </a:p>
        </p:txBody>
      </p:sp>
      <p:sp>
        <p:nvSpPr>
          <p:cNvPr id="4" name="Text Placeholder 3">
            <a:extLst>
              <a:ext uri="{FF2B5EF4-FFF2-40B4-BE49-F238E27FC236}">
                <a16:creationId xmlns:a16="http://schemas.microsoft.com/office/drawing/2014/main" id="{3C1A80D4-A8D1-CA91-F706-FDD5A8A305DA}"/>
              </a:ext>
            </a:extLst>
          </p:cNvPr>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7B3D151-1CF6-C5ED-2B00-56BBD26B343F}"/>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96863BE-7EFD-7BDF-0161-4DCDF6401F84}"/>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9C4B9CC-33D1-933A-4E16-5C5EC28D5047}"/>
              </a:ext>
            </a:extLst>
          </p:cNvPr>
          <p:cNvSpPr>
            <a:spLocks noGrp="1"/>
          </p:cNvSpPr>
          <p:nvPr>
            <p:ph type="sldNum" sz="quarter" idx="12"/>
          </p:nvPr>
        </p:nvSpPr>
        <p:spPr>
          <a:xfrm>
            <a:off x="6553200" y="6248400"/>
            <a:ext cx="1905000" cy="457200"/>
          </a:xfrm>
        </p:spPr>
        <p:txBody>
          <a:bodyPr/>
          <a:lstStyle>
            <a:lvl1pPr>
              <a:defRPr/>
            </a:lvl1pPr>
          </a:lstStyle>
          <a:p>
            <a:fld id="{5699B7BC-4B8C-400A-AC99-6AA8295F5E68}" type="slidenum">
              <a:rPr lang="en-US" altLang="en-US"/>
              <a:pPr/>
              <a:t>‹#›</a:t>
            </a:fld>
            <a:endParaRPr lang="en-US" altLang="en-US"/>
          </a:p>
        </p:txBody>
      </p:sp>
    </p:spTree>
    <p:extLst>
      <p:ext uri="{BB962C8B-B14F-4D97-AF65-F5344CB8AC3E}">
        <p14:creationId xmlns:p14="http://schemas.microsoft.com/office/powerpoint/2010/main" val="3291102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FA524-D1D3-98FB-DCC9-2AED03446FCE}"/>
              </a:ext>
            </a:extLst>
          </p:cNvPr>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4EE1CC3-8533-1D94-6C3C-08A87D1346C6}"/>
              </a:ext>
            </a:extLst>
          </p:cNvPr>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AE9FFBD-F7F3-80F6-A2E0-1932D6A9D183}"/>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B2E7EE4-80E9-5C7D-F71E-39808D40D39D}"/>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2DF5635-CF14-B020-0537-4D62EA7CE8F7}"/>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9FA4A5B-DD06-6895-029D-5EF10E272CBE}"/>
              </a:ext>
            </a:extLst>
          </p:cNvPr>
          <p:cNvSpPr>
            <a:spLocks noGrp="1"/>
          </p:cNvSpPr>
          <p:nvPr>
            <p:ph type="sldNum" sz="quarter" idx="12"/>
          </p:nvPr>
        </p:nvSpPr>
        <p:spPr>
          <a:xfrm>
            <a:off x="6553200" y="6248400"/>
            <a:ext cx="1905000" cy="457200"/>
          </a:xfrm>
        </p:spPr>
        <p:txBody>
          <a:bodyPr/>
          <a:lstStyle>
            <a:lvl1pPr>
              <a:defRPr/>
            </a:lvl1pPr>
          </a:lstStyle>
          <a:p>
            <a:fld id="{F6AC23AB-B618-4241-A14D-58E4556EDB7B}" type="slidenum">
              <a:rPr lang="en-US" altLang="en-US"/>
              <a:pPr/>
              <a:t>‹#›</a:t>
            </a:fld>
            <a:endParaRPr lang="en-US" altLang="en-US"/>
          </a:p>
        </p:txBody>
      </p:sp>
    </p:spTree>
    <p:extLst>
      <p:ext uri="{BB962C8B-B14F-4D97-AF65-F5344CB8AC3E}">
        <p14:creationId xmlns:p14="http://schemas.microsoft.com/office/powerpoint/2010/main" val="10602064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8CF92-7F8A-B2CE-F67E-63EE5132B41E}"/>
              </a:ext>
            </a:extLst>
          </p:cNvPr>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585F86D-4CF4-ABEB-3D6A-9254E38C597D}"/>
              </a:ext>
            </a:extLst>
          </p:cNvPr>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Online Image Placeholder 3">
            <a:extLst>
              <a:ext uri="{FF2B5EF4-FFF2-40B4-BE49-F238E27FC236}">
                <a16:creationId xmlns:a16="http://schemas.microsoft.com/office/drawing/2014/main" id="{EA8ACB0D-0627-D2C0-0049-2DC175900A66}"/>
              </a:ext>
            </a:extLst>
          </p:cNvPr>
          <p:cNvSpPr>
            <a:spLocks noGrp="1"/>
          </p:cNvSpPr>
          <p:nvPr>
            <p:ph type="clipArt" sz="half" idx="2"/>
          </p:nvPr>
        </p:nvSpPr>
        <p:spPr>
          <a:xfrm>
            <a:off x="4648200" y="1981200"/>
            <a:ext cx="3810000" cy="4114800"/>
          </a:xfrm>
        </p:spPr>
        <p:txBody>
          <a:bodyPr/>
          <a:lstStyle/>
          <a:p>
            <a:endParaRPr lang="en-GB"/>
          </a:p>
        </p:txBody>
      </p:sp>
      <p:sp>
        <p:nvSpPr>
          <p:cNvPr id="5" name="Date Placeholder 4">
            <a:extLst>
              <a:ext uri="{FF2B5EF4-FFF2-40B4-BE49-F238E27FC236}">
                <a16:creationId xmlns:a16="http://schemas.microsoft.com/office/drawing/2014/main" id="{C0893F50-A6F0-7B78-F57D-C363AA5C3634}"/>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7D105C6-D351-23F6-7485-30057DA2CDF5}"/>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D10B4B4-C212-C91E-F6E4-C6732D68EFB2}"/>
              </a:ext>
            </a:extLst>
          </p:cNvPr>
          <p:cNvSpPr>
            <a:spLocks noGrp="1"/>
          </p:cNvSpPr>
          <p:nvPr>
            <p:ph type="sldNum" sz="quarter" idx="12"/>
          </p:nvPr>
        </p:nvSpPr>
        <p:spPr>
          <a:xfrm>
            <a:off x="6553200" y="6248400"/>
            <a:ext cx="1905000" cy="457200"/>
          </a:xfrm>
        </p:spPr>
        <p:txBody>
          <a:bodyPr/>
          <a:lstStyle>
            <a:lvl1pPr>
              <a:defRPr/>
            </a:lvl1pPr>
          </a:lstStyle>
          <a:p>
            <a:fld id="{4487563A-B0DF-48A4-9A2F-42D1877EECA1}" type="slidenum">
              <a:rPr lang="en-US" altLang="en-US"/>
              <a:pPr/>
              <a:t>‹#›</a:t>
            </a:fld>
            <a:endParaRPr lang="en-US" altLang="en-US"/>
          </a:p>
        </p:txBody>
      </p:sp>
    </p:spTree>
    <p:extLst>
      <p:ext uri="{BB962C8B-B14F-4D97-AF65-F5344CB8AC3E}">
        <p14:creationId xmlns:p14="http://schemas.microsoft.com/office/powerpoint/2010/main" val="1522106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FD354BE-E7E8-9D1B-B5A3-560FE732D028}"/>
              </a:ext>
            </a:extLst>
          </p:cNvPr>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Date Placeholder 2">
            <a:extLst>
              <a:ext uri="{FF2B5EF4-FFF2-40B4-BE49-F238E27FC236}">
                <a16:creationId xmlns:a16="http://schemas.microsoft.com/office/drawing/2014/main" id="{AA8E78D3-9865-129E-F000-7461DADC7A49}"/>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EF0E883F-C3BF-B4D7-B974-192AD8425825}"/>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9649F750-63A0-D11F-FA36-781379EA0F0D}"/>
              </a:ext>
            </a:extLst>
          </p:cNvPr>
          <p:cNvSpPr>
            <a:spLocks noGrp="1"/>
          </p:cNvSpPr>
          <p:nvPr>
            <p:ph type="sldNum" sz="quarter" idx="12"/>
          </p:nvPr>
        </p:nvSpPr>
        <p:spPr>
          <a:xfrm>
            <a:off x="6553200" y="6248400"/>
            <a:ext cx="1905000" cy="457200"/>
          </a:xfrm>
        </p:spPr>
        <p:txBody>
          <a:bodyPr/>
          <a:lstStyle>
            <a:lvl1pPr>
              <a:defRPr/>
            </a:lvl1pPr>
          </a:lstStyle>
          <a:p>
            <a:fld id="{34AA44C2-0CAF-403C-8EFF-3C6625D231D2}" type="slidenum">
              <a:rPr lang="en-US" altLang="en-US"/>
              <a:pPr/>
              <a:t>‹#›</a:t>
            </a:fld>
            <a:endParaRPr lang="en-US" altLang="en-US"/>
          </a:p>
        </p:txBody>
      </p:sp>
    </p:spTree>
    <p:extLst>
      <p:ext uri="{BB962C8B-B14F-4D97-AF65-F5344CB8AC3E}">
        <p14:creationId xmlns:p14="http://schemas.microsoft.com/office/powerpoint/2010/main" val="2946363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4A11F-4704-256B-C5E4-5CFCB59CC28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C517220-4DF8-D480-F78D-BFBAE621D5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F269DE-A6D1-EAD7-F0AF-8C38566C797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3E9706C-F48D-108E-2109-6DA33B521E1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4097F1D-168A-11D9-7EFE-FCF3C4E1B60B}"/>
              </a:ext>
            </a:extLst>
          </p:cNvPr>
          <p:cNvSpPr>
            <a:spLocks noGrp="1"/>
          </p:cNvSpPr>
          <p:nvPr>
            <p:ph type="sldNum" sz="quarter" idx="12"/>
          </p:nvPr>
        </p:nvSpPr>
        <p:spPr/>
        <p:txBody>
          <a:bodyPr/>
          <a:lstStyle>
            <a:lvl1pPr>
              <a:defRPr/>
            </a:lvl1pPr>
          </a:lstStyle>
          <a:p>
            <a:fld id="{470B5087-5ED2-4F6B-8525-C41A6543E0A2}" type="slidenum">
              <a:rPr lang="en-US" altLang="en-US"/>
              <a:pPr/>
              <a:t>‹#›</a:t>
            </a:fld>
            <a:endParaRPr lang="en-US" altLang="en-US"/>
          </a:p>
        </p:txBody>
      </p:sp>
    </p:spTree>
    <p:extLst>
      <p:ext uri="{BB962C8B-B14F-4D97-AF65-F5344CB8AC3E}">
        <p14:creationId xmlns:p14="http://schemas.microsoft.com/office/powerpoint/2010/main" val="2786583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566B0-1603-3134-D999-36626FC49E4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2FF3D2D-ED01-3B76-8EA8-1999533CB41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A3FC4ED5-84B1-02C4-A55A-5C8DF9EAC1E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5D39433-3684-A98F-B0F8-B9BADE280DF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81B8469-4F70-D157-8EBA-DFB33949EA9E}"/>
              </a:ext>
            </a:extLst>
          </p:cNvPr>
          <p:cNvSpPr>
            <a:spLocks noGrp="1"/>
          </p:cNvSpPr>
          <p:nvPr>
            <p:ph type="sldNum" sz="quarter" idx="12"/>
          </p:nvPr>
        </p:nvSpPr>
        <p:spPr/>
        <p:txBody>
          <a:bodyPr/>
          <a:lstStyle>
            <a:lvl1pPr>
              <a:defRPr/>
            </a:lvl1pPr>
          </a:lstStyle>
          <a:p>
            <a:fld id="{A1B60DBF-9643-4799-9AD3-CFF3AFFC43AB}" type="slidenum">
              <a:rPr lang="en-US" altLang="en-US"/>
              <a:pPr/>
              <a:t>‹#›</a:t>
            </a:fld>
            <a:endParaRPr lang="en-US" altLang="en-US"/>
          </a:p>
        </p:txBody>
      </p:sp>
    </p:spTree>
    <p:extLst>
      <p:ext uri="{BB962C8B-B14F-4D97-AF65-F5344CB8AC3E}">
        <p14:creationId xmlns:p14="http://schemas.microsoft.com/office/powerpoint/2010/main" val="4155703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04411-52CB-3F09-1620-D3A07628F28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C704118-9BC1-E4D8-EDD5-F5C5DF2DE223}"/>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FB58B1F-9C3A-EAE0-CEB1-D04FC05EB86A}"/>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5F5DAEE-3B4D-C450-79B2-AA9432C9B57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8AB149B-FEB5-ED95-AECB-ACB6C80F5A8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3E225F9-A473-A31D-1A22-6136DC08DF76}"/>
              </a:ext>
            </a:extLst>
          </p:cNvPr>
          <p:cNvSpPr>
            <a:spLocks noGrp="1"/>
          </p:cNvSpPr>
          <p:nvPr>
            <p:ph type="sldNum" sz="quarter" idx="12"/>
          </p:nvPr>
        </p:nvSpPr>
        <p:spPr/>
        <p:txBody>
          <a:bodyPr/>
          <a:lstStyle>
            <a:lvl1pPr>
              <a:defRPr/>
            </a:lvl1pPr>
          </a:lstStyle>
          <a:p>
            <a:fld id="{471E2B95-68E3-42BB-A127-D1F72B0ADF42}" type="slidenum">
              <a:rPr lang="en-US" altLang="en-US"/>
              <a:pPr/>
              <a:t>‹#›</a:t>
            </a:fld>
            <a:endParaRPr lang="en-US" altLang="en-US"/>
          </a:p>
        </p:txBody>
      </p:sp>
    </p:spTree>
    <p:extLst>
      <p:ext uri="{BB962C8B-B14F-4D97-AF65-F5344CB8AC3E}">
        <p14:creationId xmlns:p14="http://schemas.microsoft.com/office/powerpoint/2010/main" val="2178239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B4A38-CF3F-4CD9-1286-FADBB6365866}"/>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16E4FE8-2651-033D-18C5-F882BAA9F16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213598-F049-DF45-F214-48081C6FDCA8}"/>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F81D228-C7F3-E2CC-F135-A86027446E4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65890E-7346-0E31-1267-4726AE0AB9AF}"/>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8D3D0C2-853D-9212-A50C-482217FE7EE7}"/>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7EFCE552-FA83-A6B4-8BDC-722A62EB7573}"/>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36F176FC-3684-8025-2E23-B2A29826A976}"/>
              </a:ext>
            </a:extLst>
          </p:cNvPr>
          <p:cNvSpPr>
            <a:spLocks noGrp="1"/>
          </p:cNvSpPr>
          <p:nvPr>
            <p:ph type="sldNum" sz="quarter" idx="12"/>
          </p:nvPr>
        </p:nvSpPr>
        <p:spPr/>
        <p:txBody>
          <a:bodyPr/>
          <a:lstStyle>
            <a:lvl1pPr>
              <a:defRPr/>
            </a:lvl1pPr>
          </a:lstStyle>
          <a:p>
            <a:fld id="{E28C73DA-4B99-4D87-9195-FC3561A29687}" type="slidenum">
              <a:rPr lang="en-US" altLang="en-US"/>
              <a:pPr/>
              <a:t>‹#›</a:t>
            </a:fld>
            <a:endParaRPr lang="en-US" altLang="en-US"/>
          </a:p>
        </p:txBody>
      </p:sp>
    </p:spTree>
    <p:extLst>
      <p:ext uri="{BB962C8B-B14F-4D97-AF65-F5344CB8AC3E}">
        <p14:creationId xmlns:p14="http://schemas.microsoft.com/office/powerpoint/2010/main" val="3774811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38DAE-8CC3-8625-B9B3-8A84C50F532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26EE2C8-CB43-D1FE-30B1-54982B8CA6D0}"/>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887373FF-5A54-D9F3-062F-F15AA9C49318}"/>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5E8FE54C-7C3B-4D25-D0EF-3B57BDBC35B4}"/>
              </a:ext>
            </a:extLst>
          </p:cNvPr>
          <p:cNvSpPr>
            <a:spLocks noGrp="1"/>
          </p:cNvSpPr>
          <p:nvPr>
            <p:ph type="sldNum" sz="quarter" idx="12"/>
          </p:nvPr>
        </p:nvSpPr>
        <p:spPr/>
        <p:txBody>
          <a:bodyPr/>
          <a:lstStyle>
            <a:lvl1pPr>
              <a:defRPr/>
            </a:lvl1pPr>
          </a:lstStyle>
          <a:p>
            <a:fld id="{7A6319ED-FC40-4DC2-81CD-21125D7B2024}" type="slidenum">
              <a:rPr lang="en-US" altLang="en-US"/>
              <a:pPr/>
              <a:t>‹#›</a:t>
            </a:fld>
            <a:endParaRPr lang="en-US" altLang="en-US"/>
          </a:p>
        </p:txBody>
      </p:sp>
    </p:spTree>
    <p:extLst>
      <p:ext uri="{BB962C8B-B14F-4D97-AF65-F5344CB8AC3E}">
        <p14:creationId xmlns:p14="http://schemas.microsoft.com/office/powerpoint/2010/main" val="3529562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94027E-49D9-374A-951E-A0C7182FD461}"/>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D72FC975-9467-332D-05A6-56B6A9D1CD88}"/>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E10D089D-9224-6CDA-B339-C1CAD8D33C87}"/>
              </a:ext>
            </a:extLst>
          </p:cNvPr>
          <p:cNvSpPr>
            <a:spLocks noGrp="1"/>
          </p:cNvSpPr>
          <p:nvPr>
            <p:ph type="sldNum" sz="quarter" idx="12"/>
          </p:nvPr>
        </p:nvSpPr>
        <p:spPr/>
        <p:txBody>
          <a:bodyPr/>
          <a:lstStyle>
            <a:lvl1pPr>
              <a:defRPr/>
            </a:lvl1pPr>
          </a:lstStyle>
          <a:p>
            <a:fld id="{9296F084-3754-4118-8E4E-D7B1BB00209E}" type="slidenum">
              <a:rPr lang="en-US" altLang="en-US"/>
              <a:pPr/>
              <a:t>‹#›</a:t>
            </a:fld>
            <a:endParaRPr lang="en-US" altLang="en-US"/>
          </a:p>
        </p:txBody>
      </p:sp>
    </p:spTree>
    <p:extLst>
      <p:ext uri="{BB962C8B-B14F-4D97-AF65-F5344CB8AC3E}">
        <p14:creationId xmlns:p14="http://schemas.microsoft.com/office/powerpoint/2010/main" val="428474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B3E15-27BF-0909-8169-BF6595D16A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09C133B-99DE-2152-A64C-4DF618C7258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CB91B22-72CF-F03B-6E9A-6CB308B9EA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75E2BE-0807-04D3-AC30-36BE376429D1}"/>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9119D86-4132-5C75-DFDB-9A05C2D39D4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C980AF3-A579-32AD-A0C7-E0D48A4A10A5}"/>
              </a:ext>
            </a:extLst>
          </p:cNvPr>
          <p:cNvSpPr>
            <a:spLocks noGrp="1"/>
          </p:cNvSpPr>
          <p:nvPr>
            <p:ph type="sldNum" sz="quarter" idx="12"/>
          </p:nvPr>
        </p:nvSpPr>
        <p:spPr/>
        <p:txBody>
          <a:bodyPr/>
          <a:lstStyle>
            <a:lvl1pPr>
              <a:defRPr/>
            </a:lvl1pPr>
          </a:lstStyle>
          <a:p>
            <a:fld id="{79865B4F-8785-4BEB-B28F-FD423E1DF7B7}" type="slidenum">
              <a:rPr lang="en-US" altLang="en-US"/>
              <a:pPr/>
              <a:t>‹#›</a:t>
            </a:fld>
            <a:endParaRPr lang="en-US" altLang="en-US"/>
          </a:p>
        </p:txBody>
      </p:sp>
    </p:spTree>
    <p:extLst>
      <p:ext uri="{BB962C8B-B14F-4D97-AF65-F5344CB8AC3E}">
        <p14:creationId xmlns:p14="http://schemas.microsoft.com/office/powerpoint/2010/main" val="4107716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85385-D3FB-2893-24BB-B5A63BAE338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1E1F25B-922E-6EF2-64D0-04EDD244EFA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BC6ABA4-0DB5-34D7-E8BE-1117719C43B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112C8C-F605-FE13-899F-44B98DC40F9A}"/>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F48D0E4-03FB-B91E-3D5D-AB1F4FB1F18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7E925E5-4F95-111B-1F3E-88A9325FB9B2}"/>
              </a:ext>
            </a:extLst>
          </p:cNvPr>
          <p:cNvSpPr>
            <a:spLocks noGrp="1"/>
          </p:cNvSpPr>
          <p:nvPr>
            <p:ph type="sldNum" sz="quarter" idx="12"/>
          </p:nvPr>
        </p:nvSpPr>
        <p:spPr/>
        <p:txBody>
          <a:bodyPr/>
          <a:lstStyle>
            <a:lvl1pPr>
              <a:defRPr/>
            </a:lvl1pPr>
          </a:lstStyle>
          <a:p>
            <a:fld id="{8AE8BB6F-E38E-4C1E-AC3C-80F3AE191AA5}" type="slidenum">
              <a:rPr lang="en-US" altLang="en-US"/>
              <a:pPr/>
              <a:t>‹#›</a:t>
            </a:fld>
            <a:endParaRPr lang="en-US" altLang="en-US"/>
          </a:p>
        </p:txBody>
      </p:sp>
    </p:spTree>
    <p:extLst>
      <p:ext uri="{BB962C8B-B14F-4D97-AF65-F5344CB8AC3E}">
        <p14:creationId xmlns:p14="http://schemas.microsoft.com/office/powerpoint/2010/main" val="1505671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50000">
              <a:schemeClr val="bg1"/>
            </a:gs>
            <a:gs pos="100000">
              <a:schemeClr val="bg2"/>
            </a:gs>
          </a:gsLst>
          <a:lin ang="0" scaled="1"/>
        </a:gra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D61D6E7-C272-63C9-F4CC-797A57930EB5}"/>
              </a:ext>
            </a:extLst>
          </p:cNvPr>
          <p:cNvSpPr>
            <a:spLocks noChangeArrowheads="1"/>
          </p:cNvSpPr>
          <p:nvPr/>
        </p:nvSpPr>
        <p:spPr bwMode="invGray">
          <a:xfrm>
            <a:off x="8783638" y="444500"/>
            <a:ext cx="360362" cy="3152775"/>
          </a:xfrm>
          <a:prstGeom prst="rect">
            <a:avLst/>
          </a:prstGeom>
          <a:gradFill rotWithShape="0">
            <a:gsLst>
              <a:gs pos="0">
                <a:schemeClr val="bg2"/>
              </a:gs>
              <a:gs pos="50000">
                <a:schemeClr val="hlink"/>
              </a:gs>
              <a:gs pos="100000">
                <a:schemeClr val="bg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GB"/>
          </a:p>
        </p:txBody>
      </p:sp>
      <p:sp>
        <p:nvSpPr>
          <p:cNvPr id="11267" name="Freeform 3">
            <a:extLst>
              <a:ext uri="{FF2B5EF4-FFF2-40B4-BE49-F238E27FC236}">
                <a16:creationId xmlns:a16="http://schemas.microsoft.com/office/drawing/2014/main" id="{061FFBF0-54EA-06F0-6B4D-7E33708F2D2F}"/>
              </a:ext>
            </a:extLst>
          </p:cNvPr>
          <p:cNvSpPr>
            <a:spLocks/>
          </p:cNvSpPr>
          <p:nvPr/>
        </p:nvSpPr>
        <p:spPr bwMode="invGray">
          <a:xfrm>
            <a:off x="0" y="0"/>
            <a:ext cx="9144000" cy="2133600"/>
          </a:xfrm>
          <a:custGeom>
            <a:avLst/>
            <a:gdLst>
              <a:gd name="T0" fmla="*/ 0 w 5760"/>
              <a:gd name="T1" fmla="*/ 0 h 1104"/>
              <a:gd name="T2" fmla="*/ 5760 w 5760"/>
              <a:gd name="T3" fmla="*/ 0 h 1104"/>
              <a:gd name="T4" fmla="*/ 5760 w 5760"/>
              <a:gd name="T5" fmla="*/ 720 h 1104"/>
              <a:gd name="T6" fmla="*/ 3600 w 5760"/>
              <a:gd name="T7" fmla="*/ 624 h 1104"/>
              <a:gd name="T8" fmla="*/ 0 w 5760"/>
              <a:gd name="T9" fmla="*/ 1000 h 1104"/>
              <a:gd name="T10" fmla="*/ 0 w 5760"/>
              <a:gd name="T11" fmla="*/ 0 h 1104"/>
            </a:gdLst>
            <a:ahLst/>
            <a:cxnLst>
              <a:cxn ang="0">
                <a:pos x="T0" y="T1"/>
              </a:cxn>
              <a:cxn ang="0">
                <a:pos x="T2" y="T3"/>
              </a:cxn>
              <a:cxn ang="0">
                <a:pos x="T4" y="T5"/>
              </a:cxn>
              <a:cxn ang="0">
                <a:pos x="T6" y="T7"/>
              </a:cxn>
              <a:cxn ang="0">
                <a:pos x="T8" y="T9"/>
              </a:cxn>
              <a:cxn ang="0">
                <a:pos x="T10" y="T11"/>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11268" name="Freeform 4">
            <a:extLst>
              <a:ext uri="{FF2B5EF4-FFF2-40B4-BE49-F238E27FC236}">
                <a16:creationId xmlns:a16="http://schemas.microsoft.com/office/drawing/2014/main" id="{211C4DD0-B605-BA85-A2E8-9343C894C394}"/>
              </a:ext>
            </a:extLst>
          </p:cNvPr>
          <p:cNvSpPr>
            <a:spLocks/>
          </p:cNvSpPr>
          <p:nvPr/>
        </p:nvSpPr>
        <p:spPr bwMode="invGray">
          <a:xfrm>
            <a:off x="0" y="1163638"/>
            <a:ext cx="9144000" cy="5694362"/>
          </a:xfrm>
          <a:custGeom>
            <a:avLst/>
            <a:gdLst>
              <a:gd name="T0" fmla="*/ 0 w 5760"/>
              <a:gd name="T1" fmla="*/ 582 h 3587"/>
              <a:gd name="T2" fmla="*/ 2640 w 5760"/>
              <a:gd name="T3" fmla="*/ 267 h 3587"/>
              <a:gd name="T4" fmla="*/ 3373 w 5760"/>
              <a:gd name="T5" fmla="*/ 160 h 3587"/>
              <a:gd name="T6" fmla="*/ 5760 w 5760"/>
              <a:gd name="T7" fmla="*/ 358 h 3587"/>
              <a:gd name="T8" fmla="*/ 5760 w 5760"/>
              <a:gd name="T9" fmla="*/ 3587 h 3587"/>
              <a:gd name="T10" fmla="*/ 0 w 5760"/>
              <a:gd name="T11" fmla="*/ 3587 h 3587"/>
              <a:gd name="T12" fmla="*/ 0 w 5760"/>
              <a:gd name="T13" fmla="*/ 582 h 3587"/>
            </a:gdLst>
            <a:ahLst/>
            <a:cxnLst>
              <a:cxn ang="0">
                <a:pos x="T0" y="T1"/>
              </a:cxn>
              <a:cxn ang="0">
                <a:pos x="T2" y="T3"/>
              </a:cxn>
              <a:cxn ang="0">
                <a:pos x="T4" y="T5"/>
              </a:cxn>
              <a:cxn ang="0">
                <a:pos x="T6" y="T7"/>
              </a:cxn>
              <a:cxn ang="0">
                <a:pos x="T8" y="T9"/>
              </a:cxn>
              <a:cxn ang="0">
                <a:pos x="T10" y="T11"/>
              </a:cxn>
              <a:cxn ang="0">
                <a:pos x="T12" y="T13"/>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cap="flat">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1269" name="Freeform 5">
            <a:extLst>
              <a:ext uri="{FF2B5EF4-FFF2-40B4-BE49-F238E27FC236}">
                <a16:creationId xmlns:a16="http://schemas.microsoft.com/office/drawing/2014/main" id="{20B28D99-8DD4-40D5-D16C-5EB16D5991BF}"/>
              </a:ext>
            </a:extLst>
          </p:cNvPr>
          <p:cNvSpPr>
            <a:spLocks/>
          </p:cNvSpPr>
          <p:nvPr/>
        </p:nvSpPr>
        <p:spPr bwMode="invGray">
          <a:xfrm>
            <a:off x="0" y="292100"/>
            <a:ext cx="9144000" cy="854075"/>
          </a:xfrm>
          <a:custGeom>
            <a:avLst/>
            <a:gdLst>
              <a:gd name="T0" fmla="*/ 0 w 5760"/>
              <a:gd name="T1" fmla="*/ 163 h 538"/>
              <a:gd name="T2" fmla="*/ 0 w 5760"/>
              <a:gd name="T3" fmla="*/ 403 h 538"/>
              <a:gd name="T4" fmla="*/ 1773 w 5760"/>
              <a:gd name="T5" fmla="*/ 443 h 538"/>
              <a:gd name="T6" fmla="*/ 4573 w 5760"/>
              <a:gd name="T7" fmla="*/ 176 h 538"/>
              <a:gd name="T8" fmla="*/ 5760 w 5760"/>
              <a:gd name="T9" fmla="*/ 536 h 538"/>
              <a:gd name="T10" fmla="*/ 5760 w 5760"/>
              <a:gd name="T11" fmla="*/ 163 h 538"/>
              <a:gd name="T12" fmla="*/ 4560 w 5760"/>
              <a:gd name="T13" fmla="*/ 29 h 538"/>
              <a:gd name="T14" fmla="*/ 1987 w 5760"/>
              <a:gd name="T15" fmla="*/ 336 h 538"/>
              <a:gd name="T16" fmla="*/ 0 w 5760"/>
              <a:gd name="T17" fmla="*/ 163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11270" name="Freeform 6">
            <a:extLst>
              <a:ext uri="{FF2B5EF4-FFF2-40B4-BE49-F238E27FC236}">
                <a16:creationId xmlns:a16="http://schemas.microsoft.com/office/drawing/2014/main" id="{FAD814DA-CA72-9EE6-B116-12B2F22F371B}"/>
              </a:ext>
            </a:extLst>
          </p:cNvPr>
          <p:cNvSpPr>
            <a:spLocks/>
          </p:cNvSpPr>
          <p:nvPr/>
        </p:nvSpPr>
        <p:spPr bwMode="invGray">
          <a:xfrm>
            <a:off x="0" y="2405063"/>
            <a:ext cx="9144000" cy="1069975"/>
          </a:xfrm>
          <a:custGeom>
            <a:avLst/>
            <a:gdLst>
              <a:gd name="T0" fmla="*/ 0 w 5760"/>
              <a:gd name="T1" fmla="*/ 246 h 674"/>
              <a:gd name="T2" fmla="*/ 0 w 5760"/>
              <a:gd name="T3" fmla="*/ 406 h 674"/>
              <a:gd name="T4" fmla="*/ 1280 w 5760"/>
              <a:gd name="T5" fmla="*/ 645 h 674"/>
              <a:gd name="T6" fmla="*/ 1627 w 5760"/>
              <a:gd name="T7" fmla="*/ 580 h 674"/>
              <a:gd name="T8" fmla="*/ 4493 w 5760"/>
              <a:gd name="T9" fmla="*/ 113 h 674"/>
              <a:gd name="T10" fmla="*/ 5760 w 5760"/>
              <a:gd name="T11" fmla="*/ 606 h 674"/>
              <a:gd name="T12" fmla="*/ 5760 w 5760"/>
              <a:gd name="T13" fmla="*/ 233 h 674"/>
              <a:gd name="T14" fmla="*/ 4040 w 5760"/>
              <a:gd name="T15" fmla="*/ 33 h 674"/>
              <a:gd name="T16" fmla="*/ 1093 w 5760"/>
              <a:gd name="T17" fmla="*/ 433 h 674"/>
              <a:gd name="T18" fmla="*/ 0 w 5760"/>
              <a:gd name="T19" fmla="*/ 246 h 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cap="flat">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1271" name="Freeform 7">
            <a:extLst>
              <a:ext uri="{FF2B5EF4-FFF2-40B4-BE49-F238E27FC236}">
                <a16:creationId xmlns:a16="http://schemas.microsoft.com/office/drawing/2014/main" id="{E128C6A9-A689-A03A-472B-928E8037512C}"/>
              </a:ext>
            </a:extLst>
          </p:cNvPr>
          <p:cNvSpPr>
            <a:spLocks/>
          </p:cNvSpPr>
          <p:nvPr/>
        </p:nvSpPr>
        <p:spPr bwMode="white">
          <a:xfrm>
            <a:off x="2476500" y="1522413"/>
            <a:ext cx="6667500" cy="5335587"/>
          </a:xfrm>
          <a:custGeom>
            <a:avLst/>
            <a:gdLst>
              <a:gd name="T0" fmla="*/ 0 w 4200"/>
              <a:gd name="T1" fmla="*/ 3361 h 3361"/>
              <a:gd name="T2" fmla="*/ 1054 w 4200"/>
              <a:gd name="T3" fmla="*/ 295 h 3361"/>
              <a:gd name="T4" fmla="*/ 4200 w 4200"/>
              <a:gd name="T5" fmla="*/ 1588 h 3361"/>
              <a:gd name="T6" fmla="*/ 4200 w 4200"/>
              <a:gd name="T7" fmla="*/ 2028 h 3361"/>
              <a:gd name="T8" fmla="*/ 1200 w 4200"/>
              <a:gd name="T9" fmla="*/ 442 h 3361"/>
              <a:gd name="T10" fmla="*/ 347 w 4200"/>
              <a:gd name="T11" fmla="*/ 3361 h 3361"/>
              <a:gd name="T12" fmla="*/ 0 w 4200"/>
              <a:gd name="T13" fmla="*/ 3361 h 3361"/>
            </a:gdLst>
            <a:ahLst/>
            <a:cxnLst>
              <a:cxn ang="0">
                <a:pos x="T0" y="T1"/>
              </a:cxn>
              <a:cxn ang="0">
                <a:pos x="T2" y="T3"/>
              </a:cxn>
              <a:cxn ang="0">
                <a:pos x="T4" y="T5"/>
              </a:cxn>
              <a:cxn ang="0">
                <a:pos x="T6" y="T7"/>
              </a:cxn>
              <a:cxn ang="0">
                <a:pos x="T8" y="T9"/>
              </a:cxn>
              <a:cxn ang="0">
                <a:pos x="T10" y="T11"/>
              </a:cxn>
              <a:cxn ang="0">
                <a:pos x="T12" y="T13"/>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11272" name="Freeform 8">
            <a:extLst>
              <a:ext uri="{FF2B5EF4-FFF2-40B4-BE49-F238E27FC236}">
                <a16:creationId xmlns:a16="http://schemas.microsoft.com/office/drawing/2014/main" id="{3FC12351-863B-B4AA-D043-CAD41507B469}"/>
              </a:ext>
            </a:extLst>
          </p:cNvPr>
          <p:cNvSpPr>
            <a:spLocks/>
          </p:cNvSpPr>
          <p:nvPr/>
        </p:nvSpPr>
        <p:spPr bwMode="white">
          <a:xfrm>
            <a:off x="0" y="3443288"/>
            <a:ext cx="9144000" cy="3055937"/>
          </a:xfrm>
          <a:custGeom>
            <a:avLst/>
            <a:gdLst>
              <a:gd name="T0" fmla="*/ 0 w 5760"/>
              <a:gd name="T1" fmla="*/ 804 h 1925"/>
              <a:gd name="T2" fmla="*/ 0 w 5760"/>
              <a:gd name="T3" fmla="*/ 991 h 1925"/>
              <a:gd name="T4" fmla="*/ 1547 w 5760"/>
              <a:gd name="T5" fmla="*/ 1818 h 1925"/>
              <a:gd name="T6" fmla="*/ 3253 w 5760"/>
              <a:gd name="T7" fmla="*/ 351 h 1925"/>
              <a:gd name="T8" fmla="*/ 5760 w 5760"/>
              <a:gd name="T9" fmla="*/ 1537 h 1925"/>
              <a:gd name="T10" fmla="*/ 5760 w 5760"/>
              <a:gd name="T11" fmla="*/ 1151 h 1925"/>
              <a:gd name="T12" fmla="*/ 3240 w 5760"/>
              <a:gd name="T13" fmla="*/ 84 h 1925"/>
              <a:gd name="T14" fmla="*/ 1573 w 5760"/>
              <a:gd name="T15" fmla="*/ 1671 h 1925"/>
              <a:gd name="T16" fmla="*/ 0 w 5760"/>
              <a:gd name="T17" fmla="*/ 804 h 19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cap="flat">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1273" name="Freeform 9">
            <a:extLst>
              <a:ext uri="{FF2B5EF4-FFF2-40B4-BE49-F238E27FC236}">
                <a16:creationId xmlns:a16="http://schemas.microsoft.com/office/drawing/2014/main" id="{871D7C8C-4A6D-9B10-D3D6-DC4E443B7690}"/>
              </a:ext>
            </a:extLst>
          </p:cNvPr>
          <p:cNvSpPr>
            <a:spLocks/>
          </p:cNvSpPr>
          <p:nvPr/>
        </p:nvSpPr>
        <p:spPr bwMode="white">
          <a:xfrm>
            <a:off x="0" y="3552825"/>
            <a:ext cx="6237288" cy="3365500"/>
          </a:xfrm>
          <a:custGeom>
            <a:avLst/>
            <a:gdLst>
              <a:gd name="T0" fmla="*/ 0 w 4196"/>
              <a:gd name="T1" fmla="*/ 415 h 2120"/>
              <a:gd name="T2" fmla="*/ 0 w 4196"/>
              <a:gd name="T3" fmla="*/ 508 h 2120"/>
              <a:gd name="T4" fmla="*/ 1933 w 4196"/>
              <a:gd name="T5" fmla="*/ 229 h 2120"/>
              <a:gd name="T6" fmla="*/ 3920 w 4196"/>
              <a:gd name="T7" fmla="*/ 1055 h 2120"/>
              <a:gd name="T8" fmla="*/ 3587 w 4196"/>
              <a:gd name="T9" fmla="*/ 2082 h 2120"/>
              <a:gd name="T10" fmla="*/ 3947 w 4196"/>
              <a:gd name="T11" fmla="*/ 829 h 2120"/>
              <a:gd name="T12" fmla="*/ 2253 w 4196"/>
              <a:gd name="T13" fmla="*/ 69 h 2120"/>
              <a:gd name="T14" fmla="*/ 0 w 4196"/>
              <a:gd name="T15" fmla="*/ 415 h 21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a:noFill/>
          </a:ln>
          <a:effectLst/>
          <a:extLst>
            <a:ext uri="{91240B29-F687-4F45-9708-019B960494DF}">
              <a14:hiddenLine xmlns:a14="http://schemas.microsoft.com/office/drawing/2010/main" w="9525" cap="flat">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1274" name="Rectangle 10">
            <a:extLst>
              <a:ext uri="{FF2B5EF4-FFF2-40B4-BE49-F238E27FC236}">
                <a16:creationId xmlns:a16="http://schemas.microsoft.com/office/drawing/2014/main" id="{C31E6DFD-B939-5A80-75EC-1D2CCE0772F1}"/>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1275" name="Rectangle 11">
            <a:extLst>
              <a:ext uri="{FF2B5EF4-FFF2-40B4-BE49-F238E27FC236}">
                <a16:creationId xmlns:a16="http://schemas.microsoft.com/office/drawing/2014/main" id="{B9CB7452-BBC9-7AE6-756D-BD605282650B}"/>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		</a:t>
            </a:r>
          </a:p>
          <a:p>
            <a:pPr lvl="3"/>
            <a:r>
              <a:rPr lang="en-US" altLang="en-US"/>
              <a:t>Fourth level</a:t>
            </a:r>
          </a:p>
          <a:p>
            <a:pPr lvl="4"/>
            <a:r>
              <a:rPr lang="en-US" altLang="en-US"/>
              <a:t>Fifth level</a:t>
            </a:r>
          </a:p>
        </p:txBody>
      </p:sp>
      <p:sp>
        <p:nvSpPr>
          <p:cNvPr id="11276" name="Rectangle 12">
            <a:extLst>
              <a:ext uri="{FF2B5EF4-FFF2-40B4-BE49-F238E27FC236}">
                <a16:creationId xmlns:a16="http://schemas.microsoft.com/office/drawing/2014/main" id="{A53398AE-049B-4E0C-A0C4-0B96B2F11A90}"/>
              </a:ext>
            </a:extLst>
          </p:cNvPr>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spcBef>
                <a:spcPct val="50000"/>
              </a:spcBef>
              <a:defRPr kumimoji="0" sz="1400"/>
            </a:lvl1pPr>
          </a:lstStyle>
          <a:p>
            <a:endParaRPr lang="en-US" altLang="en-US"/>
          </a:p>
        </p:txBody>
      </p:sp>
      <p:sp>
        <p:nvSpPr>
          <p:cNvPr id="11277" name="Rectangle 13">
            <a:extLst>
              <a:ext uri="{FF2B5EF4-FFF2-40B4-BE49-F238E27FC236}">
                <a16:creationId xmlns:a16="http://schemas.microsoft.com/office/drawing/2014/main" id="{C7FB6DA4-BBFC-C291-D888-D27A6B522E79}"/>
              </a:ext>
            </a:extLst>
          </p:cNvPr>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kumimoji="0" sz="1400"/>
            </a:lvl1pPr>
          </a:lstStyle>
          <a:p>
            <a:endParaRPr lang="en-US" altLang="en-US"/>
          </a:p>
        </p:txBody>
      </p:sp>
      <p:sp>
        <p:nvSpPr>
          <p:cNvPr id="11278" name="Rectangle 14">
            <a:extLst>
              <a:ext uri="{FF2B5EF4-FFF2-40B4-BE49-F238E27FC236}">
                <a16:creationId xmlns:a16="http://schemas.microsoft.com/office/drawing/2014/main" id="{865378EE-866D-8CDE-35FD-B0E5C7262743}"/>
              </a:ext>
            </a:extLst>
          </p:cNvPr>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kumimoji="0" sz="1400"/>
            </a:lvl1pPr>
          </a:lstStyle>
          <a:p>
            <a:fld id="{D7A3D886-2C03-45F4-9007-70D2732E50BD}"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8" fill="hold" nodeType="afterEffect">
                                  <p:stCondLst>
                                    <p:cond delay="100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0" fill="hold"/>
                                        <p:tgtEl>
                                          <p:spTgt spid="11266"/>
                                        </p:tgtEl>
                                        <p:attrNameLst>
                                          <p:attrName>ppt_x</p:attrName>
                                        </p:attrNameLst>
                                      </p:cBhvr>
                                      <p:tavLst>
                                        <p:tav tm="0">
                                          <p:val>
                                            <p:strVal val="0-#ppt_w/2"/>
                                          </p:val>
                                        </p:tav>
                                        <p:tav tm="100000">
                                          <p:val>
                                            <p:strVal val="#ppt_x"/>
                                          </p:val>
                                        </p:tav>
                                      </p:tavLst>
                                    </p:anim>
                                    <p:anim calcmode="lin" valueType="num">
                                      <p:cBhvr additive="base">
                                        <p:cTn id="8" dur="5000" fill="hold"/>
                                        <p:tgtEl>
                                          <p:spTgt spid="112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anose="02020603050405020304" pitchFamily="18" charset="0"/>
        </a:defRPr>
      </a:lvl2pPr>
      <a:lvl3pPr algn="ctr" rtl="0" eaLnBrk="0" fontAlgn="base" hangingPunct="0">
        <a:spcBef>
          <a:spcPct val="0"/>
        </a:spcBef>
        <a:spcAft>
          <a:spcPct val="0"/>
        </a:spcAft>
        <a:defRPr kumimoji="1" sz="4400">
          <a:solidFill>
            <a:schemeClr val="tx2"/>
          </a:solidFill>
          <a:latin typeface="Times New Roman" panose="02020603050405020304" pitchFamily="18" charset="0"/>
        </a:defRPr>
      </a:lvl3pPr>
      <a:lvl4pPr algn="ctr" rtl="0" eaLnBrk="0" fontAlgn="base" hangingPunct="0">
        <a:spcBef>
          <a:spcPct val="0"/>
        </a:spcBef>
        <a:spcAft>
          <a:spcPct val="0"/>
        </a:spcAft>
        <a:defRPr kumimoji="1" sz="4400">
          <a:solidFill>
            <a:schemeClr val="tx2"/>
          </a:solidFill>
          <a:latin typeface="Times New Roman" panose="02020603050405020304" pitchFamily="18" charset="0"/>
        </a:defRPr>
      </a:lvl4pPr>
      <a:lvl5pPr algn="ctr" rtl="0" eaLnBrk="0" fontAlgn="base" hangingPunct="0">
        <a:spcBef>
          <a:spcPct val="0"/>
        </a:spcBef>
        <a:spcAft>
          <a:spcPct val="0"/>
        </a:spcAft>
        <a:defRPr kumimoji="1"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kumimoji="1"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kumimoji="1"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kumimoji="1"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kumimoji="1"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notesSlide" Target="../notesSlides/notesSlide21.xml"/><Relationship Id="rId1" Type="http://schemas.openxmlformats.org/officeDocument/2006/relationships/slideLayout" Target="../slideLayouts/slideLayout15.xml"/><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a:extLst>
              <a:ext uri="{FF2B5EF4-FFF2-40B4-BE49-F238E27FC236}">
                <a16:creationId xmlns:a16="http://schemas.microsoft.com/office/drawing/2014/main" id="{57833E2C-8378-A1D2-7F4C-06DCDB4AA746}"/>
              </a:ext>
            </a:extLst>
          </p:cNvPr>
          <p:cNvSpPr txBox="1">
            <a:spLocks noChangeArrowheads="1"/>
          </p:cNvSpPr>
          <p:nvPr/>
        </p:nvSpPr>
        <p:spPr bwMode="auto">
          <a:xfrm>
            <a:off x="685800" y="0"/>
            <a:ext cx="84582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kumimoji="0" lang="en-US" altLang="en-US" sz="3600">
              <a:latin typeface="Tabitha" pitchFamily="2" charset="0"/>
            </a:endParaRPr>
          </a:p>
          <a:p>
            <a:pPr>
              <a:spcBef>
                <a:spcPct val="50000"/>
              </a:spcBef>
            </a:pPr>
            <a:r>
              <a:rPr kumimoji="0" lang="en-US" altLang="en-US" sz="1800"/>
              <a:t> </a:t>
            </a:r>
          </a:p>
        </p:txBody>
      </p:sp>
      <p:sp>
        <p:nvSpPr>
          <p:cNvPr id="10244" name="Rectangle 4">
            <a:extLst>
              <a:ext uri="{FF2B5EF4-FFF2-40B4-BE49-F238E27FC236}">
                <a16:creationId xmlns:a16="http://schemas.microsoft.com/office/drawing/2014/main" id="{DD549098-187B-F203-43EF-1E5663D1FB44}"/>
              </a:ext>
            </a:extLst>
          </p:cNvPr>
          <p:cNvSpPr>
            <a:spLocks noGrp="1" noChangeArrowheads="1"/>
          </p:cNvSpPr>
          <p:nvPr>
            <p:ph type="title" idx="4294967295"/>
          </p:nvPr>
        </p:nvSpPr>
        <p:spPr>
          <a:xfrm>
            <a:off x="838200" y="4114800"/>
            <a:ext cx="7772400" cy="1143000"/>
          </a:xfrm>
        </p:spPr>
        <p:txBody>
          <a:bodyPr/>
          <a:lstStyle/>
          <a:p>
            <a:br>
              <a:rPr kumimoji="0" lang="en-US" altLang="en-US" sz="1800">
                <a:solidFill>
                  <a:schemeClr val="tx1"/>
                </a:solidFill>
              </a:rPr>
            </a:br>
            <a:br>
              <a:rPr kumimoji="0" lang="en-US" altLang="en-US" sz="1800">
                <a:solidFill>
                  <a:schemeClr val="tx1"/>
                </a:solidFill>
              </a:rPr>
            </a:br>
            <a:br>
              <a:rPr kumimoji="0" lang="en-US" altLang="en-US" sz="1800">
                <a:solidFill>
                  <a:schemeClr val="tx1"/>
                </a:solidFill>
              </a:rPr>
            </a:br>
            <a:br>
              <a:rPr kumimoji="0" lang="en-US" altLang="en-US" sz="1800">
                <a:solidFill>
                  <a:schemeClr val="tx1"/>
                </a:solidFill>
              </a:rPr>
            </a:br>
            <a:br>
              <a:rPr kumimoji="0" lang="en-US" altLang="en-US" sz="1800">
                <a:solidFill>
                  <a:schemeClr val="tx1"/>
                </a:solidFill>
              </a:rPr>
            </a:br>
            <a:br>
              <a:rPr kumimoji="0" lang="en-US" altLang="en-US" sz="1800">
                <a:solidFill>
                  <a:schemeClr val="tx1"/>
                </a:solidFill>
              </a:rPr>
            </a:br>
            <a:br>
              <a:rPr kumimoji="0" lang="en-US" altLang="en-US" sz="1800">
                <a:solidFill>
                  <a:schemeClr val="tx1"/>
                </a:solidFill>
              </a:rPr>
            </a:br>
            <a:br>
              <a:rPr kumimoji="0" lang="en-US" altLang="en-US" sz="1800">
                <a:solidFill>
                  <a:schemeClr val="tx1"/>
                </a:solidFill>
              </a:rPr>
            </a:br>
            <a:br>
              <a:rPr kumimoji="0" lang="en-US" altLang="en-US" sz="1800">
                <a:solidFill>
                  <a:schemeClr val="tx1"/>
                </a:solidFill>
              </a:rPr>
            </a:br>
            <a:r>
              <a:rPr kumimoji="0" lang="en-US" altLang="en-US" sz="1800">
                <a:solidFill>
                  <a:schemeClr val="tx1"/>
                </a:solidFill>
              </a:rPr>
              <a:t>Tricia Cooney </a:t>
            </a:r>
            <a:br>
              <a:rPr kumimoji="0" lang="en-US" altLang="en-US" sz="1800">
                <a:solidFill>
                  <a:schemeClr val="tx1"/>
                </a:solidFill>
              </a:rPr>
            </a:br>
            <a:r>
              <a:rPr kumimoji="0" lang="en-US" altLang="en-US" sz="1800">
                <a:solidFill>
                  <a:schemeClr val="tx1"/>
                </a:solidFill>
              </a:rPr>
              <a:t>Stolen and tinkered with  from:</a:t>
            </a:r>
            <a:br>
              <a:rPr kumimoji="0" lang="en-US" altLang="en-US" sz="1800">
                <a:solidFill>
                  <a:schemeClr val="tx1"/>
                </a:solidFill>
              </a:rPr>
            </a:br>
            <a:r>
              <a:rPr kumimoji="0" lang="en-US" altLang="en-US" sz="1800">
                <a:solidFill>
                  <a:schemeClr val="tx1"/>
                </a:solidFill>
              </a:rPr>
              <a:t>Miranda Wilson at Graves County High School</a:t>
            </a:r>
            <a:br>
              <a:rPr kumimoji="0" lang="en-US" altLang="en-US" sz="1800">
                <a:solidFill>
                  <a:schemeClr val="tx1"/>
                </a:solidFill>
              </a:rPr>
            </a:br>
            <a:r>
              <a:rPr kumimoji="0" lang="en-US" altLang="en-US" sz="1800">
                <a:solidFill>
                  <a:schemeClr val="tx1"/>
                </a:solidFill>
              </a:rPr>
              <a:t> adapted from The Place and Face of Poetry www.csmonitor.com/atcsmonitor/specials/poetry/p-pteach</a:t>
            </a:r>
            <a:br>
              <a:rPr kumimoji="0" lang="en-US" altLang="en-US" sz="1800">
                <a:solidFill>
                  <a:schemeClr val="tx1"/>
                </a:solidFill>
              </a:rPr>
            </a:br>
            <a:endParaRPr kumimoji="0" lang="en-US" altLang="en-US" sz="1800">
              <a:solidFill>
                <a:schemeClr val="tx1"/>
              </a:solidFill>
            </a:endParaRPr>
          </a:p>
        </p:txBody>
      </p:sp>
      <p:sp>
        <p:nvSpPr>
          <p:cNvPr id="10245" name="Text Box 5">
            <a:extLst>
              <a:ext uri="{FF2B5EF4-FFF2-40B4-BE49-F238E27FC236}">
                <a16:creationId xmlns:a16="http://schemas.microsoft.com/office/drawing/2014/main" id="{301F8257-53D8-6C3A-CA9C-9E06D714F1ED}"/>
              </a:ext>
            </a:extLst>
          </p:cNvPr>
          <p:cNvSpPr txBox="1">
            <a:spLocks noChangeArrowheads="1"/>
          </p:cNvSpPr>
          <p:nvPr/>
        </p:nvSpPr>
        <p:spPr bwMode="auto">
          <a:xfrm>
            <a:off x="1905000" y="228600"/>
            <a:ext cx="5562600"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0" lang="en-US" altLang="en-US" sz="7200">
                <a:latin typeface="Storybook" pitchFamily="2" charset="0"/>
              </a:rPr>
              <a:t>Poetry</a:t>
            </a:r>
          </a:p>
        </p:txBody>
      </p:sp>
      <p:pic>
        <p:nvPicPr>
          <p:cNvPr id="10246" name="Picture 6">
            <a:extLst>
              <a:ext uri="{FF2B5EF4-FFF2-40B4-BE49-F238E27FC236}">
                <a16:creationId xmlns:a16="http://schemas.microsoft.com/office/drawing/2014/main" id="{DF7B4A0C-1C11-D590-2963-CCA48578C6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1524000"/>
            <a:ext cx="3190875" cy="32527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80733181-6BE3-9E49-19D8-3BFC92F8DD62}"/>
              </a:ext>
            </a:extLst>
          </p:cNvPr>
          <p:cNvSpPr>
            <a:spLocks noGrp="1" noChangeArrowheads="1"/>
          </p:cNvSpPr>
          <p:nvPr>
            <p:ph type="title"/>
          </p:nvPr>
        </p:nvSpPr>
        <p:spPr>
          <a:xfrm>
            <a:off x="609600" y="0"/>
            <a:ext cx="7772400" cy="1143000"/>
          </a:xfrm>
        </p:spPr>
        <p:txBody>
          <a:bodyPr/>
          <a:lstStyle/>
          <a:p>
            <a:r>
              <a:rPr lang="en-US" altLang="en-US" b="1">
                <a:solidFill>
                  <a:schemeClr val="tx1"/>
                </a:solidFill>
              </a:rPr>
              <a:t>Activity:</a:t>
            </a:r>
          </a:p>
        </p:txBody>
      </p:sp>
      <p:sp>
        <p:nvSpPr>
          <p:cNvPr id="23555" name="Rectangle 3">
            <a:extLst>
              <a:ext uri="{FF2B5EF4-FFF2-40B4-BE49-F238E27FC236}">
                <a16:creationId xmlns:a16="http://schemas.microsoft.com/office/drawing/2014/main" id="{CF90B6D0-70C7-44EC-B377-6CEA75E5D7F9}"/>
              </a:ext>
            </a:extLst>
          </p:cNvPr>
          <p:cNvSpPr>
            <a:spLocks noGrp="1" noChangeArrowheads="1"/>
          </p:cNvSpPr>
          <p:nvPr>
            <p:ph type="body" idx="1"/>
          </p:nvPr>
        </p:nvSpPr>
        <p:spPr>
          <a:xfrm>
            <a:off x="762000" y="762000"/>
            <a:ext cx="7772400" cy="4114800"/>
          </a:xfrm>
        </p:spPr>
        <p:txBody>
          <a:bodyPr/>
          <a:lstStyle/>
          <a:p>
            <a:pPr>
              <a:lnSpc>
                <a:spcPct val="90000"/>
              </a:lnSpc>
              <a:spcBef>
                <a:spcPct val="50000"/>
              </a:spcBef>
              <a:buFontTx/>
              <a:buNone/>
            </a:pPr>
            <a:r>
              <a:rPr kumimoji="0" lang="en-US" altLang="en-US" sz="4000" b="1"/>
              <a:t>Think about an animal, object, or place that says something about you.  For example: someone who is quiet and shy may say “I’m a soft babbling brook.” Or someone who is outgoing and loud may say, “I’m thunder before a rainstorm.”</a:t>
            </a:r>
          </a:p>
          <a:p>
            <a:pPr>
              <a:lnSpc>
                <a:spcPct val="90000"/>
              </a:lnSpc>
              <a:spcBef>
                <a:spcPct val="50000"/>
              </a:spcBef>
              <a:buFontTx/>
              <a:buNone/>
            </a:pPr>
            <a:r>
              <a:rPr kumimoji="0" lang="en-US" altLang="en-US" sz="4000"/>
              <a:t>Avoid colorless statements like: “I smile a lot.”</a:t>
            </a:r>
          </a:p>
          <a:p>
            <a:pPr>
              <a:lnSpc>
                <a:spcPct val="90000"/>
              </a:lnSpc>
            </a:pPr>
            <a:endParaRPr lang="en-US" altLang="en-US" sz="4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33E0B3AC-929F-F993-0AAF-44D1096464FA}"/>
              </a:ext>
            </a:extLst>
          </p:cNvPr>
          <p:cNvSpPr>
            <a:spLocks noGrp="1" noChangeArrowheads="1"/>
          </p:cNvSpPr>
          <p:nvPr>
            <p:ph type="body" idx="1"/>
          </p:nvPr>
        </p:nvSpPr>
        <p:spPr>
          <a:xfrm>
            <a:off x="685800" y="381000"/>
            <a:ext cx="7772400" cy="5181600"/>
          </a:xfrm>
        </p:spPr>
        <p:txBody>
          <a:bodyPr/>
          <a:lstStyle/>
          <a:p>
            <a:pPr>
              <a:lnSpc>
                <a:spcPct val="90000"/>
              </a:lnSpc>
              <a:spcBef>
                <a:spcPct val="50000"/>
              </a:spcBef>
              <a:buFontTx/>
              <a:buNone/>
            </a:pPr>
            <a:r>
              <a:rPr kumimoji="0" lang="en-US" altLang="en-US" sz="4000"/>
              <a:t>You have just described something you know better than anything in a new way.  </a:t>
            </a:r>
          </a:p>
          <a:p>
            <a:pPr>
              <a:lnSpc>
                <a:spcPct val="90000"/>
              </a:lnSpc>
              <a:spcBef>
                <a:spcPct val="50000"/>
              </a:spcBef>
              <a:buFontTx/>
              <a:buNone/>
            </a:pPr>
            <a:r>
              <a:rPr kumimoji="0" lang="en-US" altLang="en-US" sz="4000"/>
              <a:t>Now let’s practice making more magic.</a:t>
            </a:r>
          </a:p>
          <a:p>
            <a:pPr>
              <a:lnSpc>
                <a:spcPct val="90000"/>
              </a:lnSpc>
              <a:spcBef>
                <a:spcPct val="50000"/>
              </a:spcBef>
              <a:buFontTx/>
              <a:buNone/>
            </a:pPr>
            <a:r>
              <a:rPr kumimoji="0" lang="en-US" altLang="en-US" sz="4000">
                <a:latin typeface="Tristan" pitchFamily="2" charset="0"/>
              </a:rPr>
              <a:t>Question</a:t>
            </a:r>
            <a:r>
              <a:rPr kumimoji="0" lang="en-US" altLang="en-US" sz="4000"/>
              <a:t>- What does </a:t>
            </a:r>
            <a:r>
              <a:rPr kumimoji="0" lang="en-US" altLang="en-US" sz="4000">
                <a:latin typeface="Tristan" pitchFamily="2" charset="0"/>
              </a:rPr>
              <a:t>snow</a:t>
            </a:r>
            <a:r>
              <a:rPr kumimoji="0" lang="en-US" altLang="en-US" sz="4000"/>
              <a:t> look like?</a:t>
            </a:r>
          </a:p>
          <a:p>
            <a:pPr>
              <a:lnSpc>
                <a:spcPct val="90000"/>
              </a:lnSpc>
              <a:spcBef>
                <a:spcPct val="50000"/>
              </a:spcBef>
              <a:buFontTx/>
              <a:buNone/>
            </a:pPr>
            <a:r>
              <a:rPr kumimoji="0" lang="en-US" altLang="en-US" sz="3600"/>
              <a:t>Example: powdered sugar or confetti.</a:t>
            </a:r>
            <a:endParaRPr lang="en-US" altLang="en-US"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a:extLst>
              <a:ext uri="{FF2B5EF4-FFF2-40B4-BE49-F238E27FC236}">
                <a16:creationId xmlns:a16="http://schemas.microsoft.com/office/drawing/2014/main" id="{38F304B1-5C55-BF6E-6964-33B8DABC9D22}"/>
              </a:ext>
            </a:extLst>
          </p:cNvPr>
          <p:cNvSpPr>
            <a:spLocks noGrp="1" noChangeArrowheads="1"/>
          </p:cNvSpPr>
          <p:nvPr>
            <p:ph type="body" sz="half" idx="1"/>
          </p:nvPr>
        </p:nvSpPr>
        <p:spPr>
          <a:xfrm>
            <a:off x="685800" y="609600"/>
            <a:ext cx="7696200" cy="4114800"/>
          </a:xfrm>
        </p:spPr>
        <p:txBody>
          <a:bodyPr/>
          <a:lstStyle/>
          <a:p>
            <a:pPr>
              <a:spcBef>
                <a:spcPct val="50000"/>
              </a:spcBef>
              <a:buFontTx/>
              <a:buNone/>
            </a:pPr>
            <a:r>
              <a:rPr kumimoji="0" lang="en-US" altLang="en-US" sz="4000">
                <a:latin typeface="Tristan" pitchFamily="2" charset="0"/>
              </a:rPr>
              <a:t>Question</a:t>
            </a:r>
            <a:r>
              <a:rPr kumimoji="0" lang="en-US" altLang="en-US" sz="4000"/>
              <a:t>- </a:t>
            </a:r>
          </a:p>
          <a:p>
            <a:pPr>
              <a:spcBef>
                <a:spcPct val="50000"/>
              </a:spcBef>
              <a:buFontTx/>
              <a:buNone/>
            </a:pPr>
            <a:endParaRPr kumimoji="0" lang="en-US" altLang="en-US" sz="4000"/>
          </a:p>
          <a:p>
            <a:pPr algn="ctr">
              <a:spcBef>
                <a:spcPct val="50000"/>
              </a:spcBef>
              <a:buFontTx/>
              <a:buNone/>
            </a:pPr>
            <a:r>
              <a:rPr kumimoji="0" lang="en-US" altLang="en-US" sz="4400"/>
              <a:t>What does a </a:t>
            </a:r>
            <a:r>
              <a:rPr kumimoji="0" lang="en-US" altLang="en-US" sz="4400">
                <a:latin typeface="Tristan" pitchFamily="2" charset="0"/>
              </a:rPr>
              <a:t>bicycle wheel</a:t>
            </a:r>
            <a:r>
              <a:rPr kumimoji="0" lang="en-US" altLang="en-US" sz="4400"/>
              <a:t> look like?  </a:t>
            </a:r>
          </a:p>
        </p:txBody>
      </p:sp>
      <p:pic>
        <p:nvPicPr>
          <p:cNvPr id="28676" name="Picture 4">
            <a:extLst>
              <a:ext uri="{FF2B5EF4-FFF2-40B4-BE49-F238E27FC236}">
                <a16:creationId xmlns:a16="http://schemas.microsoft.com/office/drawing/2014/main" id="{A9003B44-36F1-BB35-92BA-962FF36FFC78}"/>
              </a:ext>
            </a:extLst>
          </p:cNvPr>
          <p:cNvPicPr>
            <a:picLocks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6477000" y="4346575"/>
            <a:ext cx="2667000" cy="2511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8676"/>
                                        </p:tgtEl>
                                        <p:attrNameLst>
                                          <p:attrName>style.visibility</p:attrName>
                                        </p:attrNameLst>
                                      </p:cBhvr>
                                      <p:to>
                                        <p:strVal val="visible"/>
                                      </p:to>
                                    </p:set>
                                    <p:anim calcmode="lin" valueType="num">
                                      <p:cBhvr additive="base">
                                        <p:cTn id="7" dur="500" fill="hold"/>
                                        <p:tgtEl>
                                          <p:spTgt spid="28676"/>
                                        </p:tgtEl>
                                        <p:attrNameLst>
                                          <p:attrName>ppt_x</p:attrName>
                                        </p:attrNameLst>
                                      </p:cBhvr>
                                      <p:tavLst>
                                        <p:tav tm="0">
                                          <p:val>
                                            <p:strVal val="1+#ppt_w/2"/>
                                          </p:val>
                                        </p:tav>
                                        <p:tav tm="100000">
                                          <p:val>
                                            <p:strVal val="#ppt_x"/>
                                          </p:val>
                                        </p:tav>
                                      </p:tavLst>
                                    </p:anim>
                                    <p:anim calcmode="lin" valueType="num">
                                      <p:cBhvr additive="base">
                                        <p:cTn id="8" dur="500" fill="hold"/>
                                        <p:tgtEl>
                                          <p:spTgt spid="2867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a:extLst>
              <a:ext uri="{FF2B5EF4-FFF2-40B4-BE49-F238E27FC236}">
                <a16:creationId xmlns:a16="http://schemas.microsoft.com/office/drawing/2014/main" id="{6353DF84-5470-CC0B-1D74-33645345B1CD}"/>
              </a:ext>
            </a:extLst>
          </p:cNvPr>
          <p:cNvSpPr>
            <a:spLocks noGrp="1" noChangeArrowheads="1"/>
          </p:cNvSpPr>
          <p:nvPr>
            <p:ph type="body" idx="1"/>
          </p:nvPr>
        </p:nvSpPr>
        <p:spPr>
          <a:xfrm>
            <a:off x="685800" y="228600"/>
            <a:ext cx="7772400" cy="4114800"/>
          </a:xfrm>
        </p:spPr>
        <p:txBody>
          <a:bodyPr/>
          <a:lstStyle/>
          <a:p>
            <a:pPr>
              <a:lnSpc>
                <a:spcPct val="90000"/>
              </a:lnSpc>
              <a:spcBef>
                <a:spcPct val="50000"/>
              </a:spcBef>
              <a:buFontTx/>
              <a:buNone/>
            </a:pPr>
            <a:r>
              <a:rPr kumimoji="0" lang="en-US" altLang="en-US" sz="3600" b="1"/>
              <a:t>We are going to create a group poem.  Would you rather write it about snow or a bicycle wheel?</a:t>
            </a:r>
          </a:p>
          <a:p>
            <a:pPr>
              <a:lnSpc>
                <a:spcPct val="90000"/>
              </a:lnSpc>
              <a:spcBef>
                <a:spcPct val="50000"/>
              </a:spcBef>
              <a:buFontTx/>
              <a:buNone/>
            </a:pPr>
            <a:r>
              <a:rPr kumimoji="0" lang="en-US" altLang="en-US" sz="3600" b="1"/>
              <a:t>Someone come up with a first line and then another volunteer will add the second line and so on.  Each line must relate to the one in front of it, and words that we already came up with should be used.</a:t>
            </a:r>
          </a:p>
          <a:p>
            <a:pPr>
              <a:lnSpc>
                <a:spcPct val="90000"/>
              </a:lnSpc>
              <a:spcBef>
                <a:spcPct val="50000"/>
              </a:spcBef>
              <a:buFontTx/>
              <a:buNone/>
            </a:pPr>
            <a:r>
              <a:rPr kumimoji="0" lang="en-US" altLang="en-US" sz="3600" b="1"/>
              <a:t>After the poem is finished, what do we want to change to make it better?</a:t>
            </a:r>
          </a:p>
          <a:p>
            <a:pPr>
              <a:lnSpc>
                <a:spcPct val="90000"/>
              </a:lnSpc>
            </a:pPr>
            <a:endParaRPr lang="en-US" altLang="en-US" sz="3600" b="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a:extLst>
              <a:ext uri="{FF2B5EF4-FFF2-40B4-BE49-F238E27FC236}">
                <a16:creationId xmlns:a16="http://schemas.microsoft.com/office/drawing/2014/main" id="{C20A0A71-DB92-DED8-C1A8-BBB71BC0DDD8}"/>
              </a:ext>
            </a:extLst>
          </p:cNvPr>
          <p:cNvSpPr txBox="1">
            <a:spLocks noChangeArrowheads="1"/>
          </p:cNvSpPr>
          <p:nvPr/>
        </p:nvSpPr>
        <p:spPr bwMode="auto">
          <a:xfrm>
            <a:off x="609600" y="0"/>
            <a:ext cx="8077200" cy="645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0" lang="en-US" altLang="en-US">
                <a:latin typeface="Tristan" pitchFamily="2" charset="0"/>
              </a:rPr>
              <a:t>Word Strings</a:t>
            </a:r>
            <a:endParaRPr kumimoji="0" lang="en-US" altLang="en-US"/>
          </a:p>
          <a:p>
            <a:pPr algn="l">
              <a:spcBef>
                <a:spcPct val="50000"/>
              </a:spcBef>
            </a:pPr>
            <a:r>
              <a:rPr kumimoji="0" lang="en-US" altLang="en-US"/>
              <a:t>String together 10 words that sound good together.  Make a coherent sentence but join the words in unusual ways.  Focus on creating energy, momentum, and unique statements.  Create a nice, natural music-like quality with your words.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221AE277-BC67-958E-0345-C3109CC04169}"/>
              </a:ext>
            </a:extLst>
          </p:cNvPr>
          <p:cNvSpPr>
            <a:spLocks noGrp="1" noChangeArrowheads="1"/>
          </p:cNvSpPr>
          <p:nvPr>
            <p:ph type="title"/>
          </p:nvPr>
        </p:nvSpPr>
        <p:spPr>
          <a:xfrm>
            <a:off x="685800" y="0"/>
            <a:ext cx="7772400" cy="1143000"/>
          </a:xfrm>
        </p:spPr>
        <p:txBody>
          <a:bodyPr/>
          <a:lstStyle/>
          <a:p>
            <a:r>
              <a:rPr lang="en-US" altLang="en-US"/>
              <a:t>Examples</a:t>
            </a:r>
          </a:p>
        </p:txBody>
      </p:sp>
      <p:sp>
        <p:nvSpPr>
          <p:cNvPr id="29699" name="Rectangle 3">
            <a:extLst>
              <a:ext uri="{FF2B5EF4-FFF2-40B4-BE49-F238E27FC236}">
                <a16:creationId xmlns:a16="http://schemas.microsoft.com/office/drawing/2014/main" id="{8C42127D-18F8-DFD2-1EB0-007D80123C64}"/>
              </a:ext>
            </a:extLst>
          </p:cNvPr>
          <p:cNvSpPr>
            <a:spLocks noGrp="1" noChangeArrowheads="1"/>
          </p:cNvSpPr>
          <p:nvPr>
            <p:ph type="body" idx="1"/>
          </p:nvPr>
        </p:nvSpPr>
        <p:spPr>
          <a:xfrm>
            <a:off x="685800" y="1066800"/>
            <a:ext cx="7772400" cy="5410200"/>
          </a:xfrm>
        </p:spPr>
        <p:txBody>
          <a:bodyPr/>
          <a:lstStyle/>
          <a:p>
            <a:pPr>
              <a:spcBef>
                <a:spcPct val="50000"/>
              </a:spcBef>
              <a:buFontTx/>
              <a:buNone/>
            </a:pPr>
            <a:r>
              <a:rPr kumimoji="0" lang="en-US" altLang="en-US" sz="2000"/>
              <a:t>Stars    city    bike    bus    smoke    tail    fly    window    please    street         money         paper      comet        erase       believe        available</a:t>
            </a:r>
          </a:p>
          <a:p>
            <a:pPr>
              <a:spcBef>
                <a:spcPct val="50000"/>
              </a:spcBef>
              <a:buFontTx/>
              <a:buNone/>
            </a:pPr>
            <a:r>
              <a:rPr kumimoji="0" lang="en-US" altLang="en-US" sz="2000"/>
              <a:t>tiny  go  sorry  night  train  whistle  love  adios  animal  goddess  chocolate</a:t>
            </a:r>
          </a:p>
          <a:p>
            <a:pPr>
              <a:spcBef>
                <a:spcPct val="50000"/>
              </a:spcBef>
              <a:buFontTx/>
              <a:buNone/>
            </a:pPr>
            <a:r>
              <a:rPr kumimoji="0" lang="en-US" altLang="en-US" sz="2000"/>
              <a:t>fierce  red  engine  you  use  easy  tear  true  water  blow  smell  man  chant</a:t>
            </a:r>
          </a:p>
          <a:p>
            <a:pPr>
              <a:spcBef>
                <a:spcPct val="50000"/>
              </a:spcBef>
              <a:buFontTx/>
              <a:buNone/>
            </a:pPr>
            <a:r>
              <a:rPr kumimoji="0" lang="en-US" altLang="en-US" sz="2000"/>
              <a:t>bed  could  who  not  -ing  shine  little  moon  wax  fluff  visions  stare</a:t>
            </a:r>
          </a:p>
          <a:p>
            <a:pPr>
              <a:spcBef>
                <a:spcPct val="50000"/>
              </a:spcBef>
              <a:buFontTx/>
              <a:buNone/>
            </a:pPr>
            <a:r>
              <a:rPr kumimoji="0" lang="en-US" altLang="en-US" sz="2000"/>
              <a:t>cold  old  always  why  garden  blue  boy  girl  cry  white  black  friend</a:t>
            </a:r>
          </a:p>
          <a:p>
            <a:pPr>
              <a:spcBef>
                <a:spcPct val="50000"/>
              </a:spcBef>
              <a:buFontTx/>
              <a:buNone/>
            </a:pPr>
            <a:r>
              <a:rPr kumimoji="0" lang="en-US" altLang="en-US" sz="2000"/>
              <a:t>behind  garden  trudge  through  am  is  my  power  shadow  worship</a:t>
            </a:r>
          </a:p>
          <a:p>
            <a:pPr>
              <a:spcBef>
                <a:spcPct val="50000"/>
              </a:spcBef>
              <a:buFontTx/>
              <a:buNone/>
            </a:pPr>
            <a:r>
              <a:rPr kumimoji="0" lang="en-US" altLang="en-US" sz="2000"/>
              <a:t>sausage  arm  incubate  TV  diamond  asparagus  suit  cool  tongue</a:t>
            </a:r>
          </a:p>
          <a:p>
            <a:pPr>
              <a:spcBef>
                <a:spcPct val="50000"/>
              </a:spcBef>
              <a:buFontTx/>
              <a:buNone/>
            </a:pPr>
            <a:r>
              <a:rPr kumimoji="0" lang="en-US" altLang="en-US" sz="2000"/>
              <a:t>music  fiddle  time  boil  dress  drool  juice  knife  sweat  egg  raw  house</a:t>
            </a:r>
          </a:p>
          <a:p>
            <a:pPr>
              <a:spcBef>
                <a:spcPct val="50000"/>
              </a:spcBef>
              <a:buFontTx/>
              <a:buNone/>
            </a:pPr>
            <a:r>
              <a:rPr kumimoji="0" lang="en-US" altLang="en-US" sz="2000"/>
              <a:t> -ous          peach                       honey                      blue               bitter</a:t>
            </a:r>
          </a:p>
          <a:p>
            <a:endParaRPr lang="en-US" altLang="en-US" sz="2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0A5E54B-D43D-EEE6-12A7-946D63110478}"/>
              </a:ext>
            </a:extLst>
          </p:cNvPr>
          <p:cNvSpPr>
            <a:spLocks noGrp="1" noChangeArrowheads="1"/>
          </p:cNvSpPr>
          <p:nvPr>
            <p:ph type="title"/>
          </p:nvPr>
        </p:nvSpPr>
        <p:spPr>
          <a:xfrm>
            <a:off x="685800" y="228600"/>
            <a:ext cx="7772400" cy="1143000"/>
          </a:xfrm>
          <a:noFill/>
          <a:ln/>
          <a:extLst>
            <a:ext uri="{91240B29-F687-4F45-9708-019B960494DF}">
              <a14:hiddenLine xmlns:a14="http://schemas.microsoft.com/office/drawing/2010/main" w="9525">
                <a:solidFill>
                  <a:schemeClr val="accent1"/>
                </a:solidFill>
                <a:miter lim="800000"/>
                <a:headEnd/>
                <a:tailEnd/>
              </a14:hiddenLine>
            </a:ext>
          </a:extLst>
        </p:spPr>
        <p:txBody>
          <a:bodyPr/>
          <a:lstStyle/>
          <a:p>
            <a:r>
              <a:rPr lang="en-US" altLang="en-US">
                <a:solidFill>
                  <a:srgbClr val="6699FF"/>
                </a:solidFill>
              </a:rPr>
              <a:t>Writing a poem involves...</a:t>
            </a:r>
            <a:endParaRPr lang="en-US" altLang="en-US"/>
          </a:p>
        </p:txBody>
      </p:sp>
      <p:sp>
        <p:nvSpPr>
          <p:cNvPr id="3075" name="Rectangle 3">
            <a:extLst>
              <a:ext uri="{FF2B5EF4-FFF2-40B4-BE49-F238E27FC236}">
                <a16:creationId xmlns:a16="http://schemas.microsoft.com/office/drawing/2014/main" id="{86C5FF10-7E86-D7B9-5D7B-34863DCDC8E8}"/>
              </a:ext>
            </a:extLst>
          </p:cNvPr>
          <p:cNvSpPr>
            <a:spLocks noGrp="1" noChangeArrowheads="1"/>
          </p:cNvSpPr>
          <p:nvPr>
            <p:ph type="body" sz="half" idx="1"/>
          </p:nvPr>
        </p:nvSpPr>
        <p:spPr>
          <a:xfrm>
            <a:off x="609600" y="2438400"/>
            <a:ext cx="3810000" cy="4114800"/>
          </a:xfrm>
          <a:noFill/>
        </p:spPr>
        <p:txBody>
          <a:bodyPr/>
          <a:lstStyle/>
          <a:p>
            <a:r>
              <a:rPr lang="en-US" altLang="en-US" b="1">
                <a:solidFill>
                  <a:srgbClr val="33CC33"/>
                </a:solidFill>
              </a:rPr>
              <a:t>A careful choice and crafting of language</a:t>
            </a:r>
            <a:endParaRPr lang="en-US" altLang="en-US" b="1"/>
          </a:p>
        </p:txBody>
      </p:sp>
      <p:sp>
        <p:nvSpPr>
          <p:cNvPr id="3077" name="WordArt 5">
            <a:extLst>
              <a:ext uri="{FF2B5EF4-FFF2-40B4-BE49-F238E27FC236}">
                <a16:creationId xmlns:a16="http://schemas.microsoft.com/office/drawing/2014/main" id="{13FDA5C0-FC0A-568D-1B99-96E19B24F946}"/>
              </a:ext>
            </a:extLst>
          </p:cNvPr>
          <p:cNvSpPr>
            <a:spLocks noChangeArrowheads="1" noChangeShapeType="1" noTextEdit="1"/>
          </p:cNvSpPr>
          <p:nvPr/>
        </p:nvSpPr>
        <p:spPr bwMode="auto">
          <a:xfrm>
            <a:off x="381000" y="4267200"/>
            <a:ext cx="3124200" cy="9810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en-GB" sz="3600" kern="10">
                <a:solidFill>
                  <a:srgbClr val="336699"/>
                </a:solidFill>
                <a:effectLst>
                  <a:outerShdw dist="45791" dir="2021404" algn="ctr" rotWithShape="0">
                    <a:srgbClr val="C0C0C0"/>
                  </a:outerShdw>
                </a:effectLst>
                <a:cs typeface="Times New Roman" panose="02020603050405020304" pitchFamily="18" charset="0"/>
              </a:rPr>
              <a:t>Reading a poem:</a:t>
            </a:r>
          </a:p>
        </p:txBody>
      </p:sp>
      <p:sp>
        <p:nvSpPr>
          <p:cNvPr id="3079" name="Text Box 7">
            <a:extLst>
              <a:ext uri="{FF2B5EF4-FFF2-40B4-BE49-F238E27FC236}">
                <a16:creationId xmlns:a16="http://schemas.microsoft.com/office/drawing/2014/main" id="{3428FB9A-CB4A-8FAC-105D-F9ED6BBC6EEF}"/>
              </a:ext>
            </a:extLst>
          </p:cNvPr>
          <p:cNvSpPr txBox="1">
            <a:spLocks noChangeArrowheads="1"/>
          </p:cNvSpPr>
          <p:nvPr/>
        </p:nvSpPr>
        <p:spPr bwMode="auto">
          <a:xfrm>
            <a:off x="457200" y="5118100"/>
            <a:ext cx="38100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CC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en-US" altLang="en-US" sz="2800"/>
              <a:t>  </a:t>
            </a:r>
            <a:r>
              <a:rPr kumimoji="0" lang="en-US" altLang="en-US" sz="3600" b="1">
                <a:solidFill>
                  <a:srgbClr val="33CC33"/>
                </a:solidFill>
              </a:rPr>
              <a:t>An experience that involves all the senses</a:t>
            </a:r>
            <a:r>
              <a:rPr kumimoji="0" lang="en-US" altLang="en-US" sz="3600" b="1">
                <a:solidFill>
                  <a:schemeClr val="accent2"/>
                </a:solidFill>
              </a:rPr>
              <a:t>.</a:t>
            </a:r>
            <a:endParaRPr kumimoji="0" lang="en-US" altLang="en-US" sz="3600" b="1"/>
          </a:p>
        </p:txBody>
      </p:sp>
      <p:pic>
        <p:nvPicPr>
          <p:cNvPr id="3081" name="Picture 9">
            <a:extLst>
              <a:ext uri="{FF2B5EF4-FFF2-40B4-BE49-F238E27FC236}">
                <a16:creationId xmlns:a16="http://schemas.microsoft.com/office/drawing/2014/main" id="{3563EE36-DBF4-C315-E5CD-C384AFDC2954}"/>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48200" y="2667000"/>
            <a:ext cx="4276725" cy="2851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101" name="Text Box 5">
            <a:extLst>
              <a:ext uri="{FF2B5EF4-FFF2-40B4-BE49-F238E27FC236}">
                <a16:creationId xmlns:a16="http://schemas.microsoft.com/office/drawing/2014/main" id="{AE5168E7-8ECE-93F5-3363-11CC14961D08}"/>
              </a:ext>
            </a:extLst>
          </p:cNvPr>
          <p:cNvSpPr txBox="1">
            <a:spLocks noChangeArrowheads="1"/>
          </p:cNvSpPr>
          <p:nvPr/>
        </p:nvSpPr>
        <p:spPr bwMode="auto">
          <a:xfrm>
            <a:off x="1371600" y="457200"/>
            <a:ext cx="6324600" cy="585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9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en-US" altLang="en-US" sz="3600" b="1">
                <a:latin typeface="Signboard" pitchFamily="2" charset="0"/>
              </a:rPr>
              <a:t>Form</a:t>
            </a:r>
          </a:p>
          <a:p>
            <a:pPr algn="l">
              <a:spcBef>
                <a:spcPct val="50000"/>
              </a:spcBef>
            </a:pPr>
            <a:endParaRPr kumimoji="0" lang="en-US" altLang="en-US" sz="3600" b="1">
              <a:latin typeface="Signboard" pitchFamily="2" charset="0"/>
            </a:endParaRPr>
          </a:p>
          <a:p>
            <a:pPr algn="l">
              <a:spcBef>
                <a:spcPct val="50000"/>
              </a:spcBef>
            </a:pPr>
            <a:r>
              <a:rPr kumimoji="0" lang="en-US" altLang="en-US" sz="3600"/>
              <a:t>the form of a poem is the physical</a:t>
            </a:r>
          </a:p>
          <a:p>
            <a:pPr algn="l">
              <a:spcBef>
                <a:spcPct val="50000"/>
              </a:spcBef>
            </a:pPr>
            <a:r>
              <a:rPr kumimoji="0" lang="en-US" altLang="en-US" sz="3600"/>
              <a:t>           arrangement </a:t>
            </a:r>
          </a:p>
          <a:p>
            <a:pPr algn="l">
              <a:spcBef>
                <a:spcPct val="50000"/>
              </a:spcBef>
            </a:pPr>
            <a:r>
              <a:rPr kumimoji="0" lang="en-US" altLang="en-US" sz="3600"/>
              <a:t>                          of   the words</a:t>
            </a:r>
          </a:p>
          <a:p>
            <a:pPr algn="l">
              <a:spcBef>
                <a:spcPct val="50000"/>
              </a:spcBef>
            </a:pPr>
            <a:r>
              <a:rPr kumimoji="0" lang="en-US" altLang="en-US" sz="3600"/>
              <a:t>                                       on the                                      page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iterate type="wd">
                                    <p:tmPct val="100000"/>
                                  </p:iterate>
                                  <p:childTnLst>
                                    <p:set>
                                      <p:cBhvr>
                                        <p:cTn id="6" dur="1" fill="hold">
                                          <p:stCondLst>
                                            <p:cond delay="0"/>
                                          </p:stCondLst>
                                        </p:cTn>
                                        <p:tgtEl>
                                          <p:spTgt spid="4101"/>
                                        </p:tgtEl>
                                        <p:attrNameLst>
                                          <p:attrName>style.visibility</p:attrName>
                                        </p:attrNameLst>
                                      </p:cBhvr>
                                      <p:to>
                                        <p:strVal val="visible"/>
                                      </p:to>
                                    </p:set>
                                    <p:anim calcmode="lin" valueType="num">
                                      <p:cBhvr additive="base">
                                        <p:cTn id="7" dur="300" fill="hold"/>
                                        <p:tgtEl>
                                          <p:spTgt spid="4101"/>
                                        </p:tgtEl>
                                        <p:attrNameLst>
                                          <p:attrName>ppt_x</p:attrName>
                                        </p:attrNameLst>
                                      </p:cBhvr>
                                      <p:tavLst>
                                        <p:tav tm="0">
                                          <p:val>
                                            <p:strVal val="#ppt_x"/>
                                          </p:val>
                                        </p:tav>
                                        <p:tav tm="100000">
                                          <p:val>
                                            <p:strVal val="#ppt_x"/>
                                          </p:val>
                                        </p:tav>
                                      </p:tavLst>
                                    </p:anim>
                                    <p:anim calcmode="lin" valueType="num">
                                      <p:cBhvr additive="base">
                                        <p:cTn id="8" dur="300" fill="hold"/>
                                        <p:tgtEl>
                                          <p:spTgt spid="410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F8237E6-1C4C-C015-12C2-7FA90BBC6C9E}"/>
              </a:ext>
            </a:extLst>
          </p:cNvPr>
          <p:cNvSpPr>
            <a:spLocks noGrp="1" noChangeArrowheads="1"/>
          </p:cNvSpPr>
          <p:nvPr>
            <p:ph type="title"/>
          </p:nvPr>
        </p:nvSpPr>
        <p:spPr>
          <a:xfrm>
            <a:off x="685800" y="228600"/>
            <a:ext cx="7772400" cy="1143000"/>
          </a:xfrm>
          <a:noFill/>
          <a:ln/>
          <a:extLst>
            <a:ext uri="{91240B29-F687-4F45-9708-019B960494DF}">
              <a14:hiddenLine xmlns:a14="http://schemas.microsoft.com/office/drawing/2010/main" w="9525">
                <a:solidFill>
                  <a:srgbClr val="990099"/>
                </a:solidFill>
                <a:miter lim="800000"/>
                <a:headEnd/>
                <a:tailEnd/>
              </a14:hiddenLine>
            </a:ext>
          </a:extLst>
        </p:spPr>
        <p:txBody>
          <a:bodyPr/>
          <a:lstStyle/>
          <a:p>
            <a:r>
              <a:rPr lang="en-US" altLang="en-US"/>
              <a:t>Now it’s your turn to put your words together and make a poem</a:t>
            </a:r>
          </a:p>
        </p:txBody>
      </p:sp>
      <p:sp>
        <p:nvSpPr>
          <p:cNvPr id="8196" name="Text Box 4">
            <a:extLst>
              <a:ext uri="{FF2B5EF4-FFF2-40B4-BE49-F238E27FC236}">
                <a16:creationId xmlns:a16="http://schemas.microsoft.com/office/drawing/2014/main" id="{53A1D669-948D-4188-F628-591EAC02DB0F}"/>
              </a:ext>
            </a:extLst>
          </p:cNvPr>
          <p:cNvSpPr txBox="1">
            <a:spLocks noChangeArrowheads="1"/>
          </p:cNvSpPr>
          <p:nvPr/>
        </p:nvSpPr>
        <p:spPr bwMode="auto">
          <a:xfrm>
            <a:off x="228600" y="4876800"/>
            <a:ext cx="89154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66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0" lang="en-US" altLang="en-US"/>
              <a:t>     Choose a childhood memory/experience to write about.</a:t>
            </a:r>
          </a:p>
        </p:txBody>
      </p:sp>
      <p:pic>
        <p:nvPicPr>
          <p:cNvPr id="8197" name="Picture 5">
            <a:extLst>
              <a:ext uri="{FF2B5EF4-FFF2-40B4-BE49-F238E27FC236}">
                <a16:creationId xmlns:a16="http://schemas.microsoft.com/office/drawing/2014/main" id="{40106112-FE8A-ABF4-6670-362386B7B1C6}"/>
              </a:ext>
            </a:extLst>
          </p:cNvPr>
          <p:cNvPicPr>
            <a:picLocks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1905000" y="1676400"/>
            <a:ext cx="4476750" cy="3028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nodeType="click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slide(fromLeft)">
                                      <p:cBhvr>
                                        <p:cTn id="7" dur="500"/>
                                        <p:tgtEl>
                                          <p:spTgt spid="8197"/>
                                        </p:tgtEl>
                                      </p:cBhvr>
                                    </p:animEffect>
                                  </p:childTnLst>
                                  <p:subTnLst>
                                    <p:audio>
                                      <p:cMediaNode>
                                        <p:cTn display="0" masterRel="sameClick">
                                          <p:stCondLst>
                                            <p:cond evt="begin" delay="0">
                                              <p:tn val="5"/>
                                            </p:cond>
                                          </p:stCondLst>
                                          <p:endCondLst>
                                            <p:cond evt="onStopAudio" delay="0">
                                              <p:tgtEl>
                                                <p:sldTgt/>
                                              </p:tgtEl>
                                            </p:cond>
                                          </p:endCondLst>
                                        </p:cTn>
                                        <p:tgtEl>
                                          <p:sndTgt r:embed="rId3" name="polic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3">
            <a:extLst>
              <a:ext uri="{FF2B5EF4-FFF2-40B4-BE49-F238E27FC236}">
                <a16:creationId xmlns:a16="http://schemas.microsoft.com/office/drawing/2014/main" id="{3517427B-0F38-E303-4A49-8D0FEB89F288}"/>
              </a:ext>
            </a:extLst>
          </p:cNvPr>
          <p:cNvSpPr txBox="1">
            <a:spLocks noChangeArrowheads="1"/>
          </p:cNvSpPr>
          <p:nvPr/>
        </p:nvSpPr>
        <p:spPr bwMode="auto">
          <a:xfrm>
            <a:off x="304800" y="1574800"/>
            <a:ext cx="8839200" cy="527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en-US" altLang="en-US" sz="2400"/>
              <a:t>:</a:t>
            </a:r>
            <a:r>
              <a:rPr kumimoji="0" lang="en-US" altLang="en-US" sz="4000"/>
              <a:t>- Choose a form and words carefully</a:t>
            </a:r>
          </a:p>
          <a:p>
            <a:pPr algn="l">
              <a:spcBef>
                <a:spcPct val="50000"/>
              </a:spcBef>
            </a:pPr>
            <a:r>
              <a:rPr kumimoji="0" lang="en-US" altLang="en-US" sz="4000"/>
              <a:t>- Do not forsake rhyme for meaning</a:t>
            </a:r>
          </a:p>
          <a:p>
            <a:pPr algn="l">
              <a:spcBef>
                <a:spcPct val="50000"/>
              </a:spcBef>
            </a:pPr>
            <a:r>
              <a:rPr kumimoji="0" lang="en-US" altLang="en-US" sz="4000"/>
              <a:t>- Use rich figurative language</a:t>
            </a:r>
          </a:p>
          <a:p>
            <a:pPr algn="l">
              <a:spcBef>
                <a:spcPct val="50000"/>
              </a:spcBef>
            </a:pPr>
            <a:r>
              <a:rPr kumimoji="0" lang="en-US" altLang="en-US" sz="4000"/>
              <a:t>- Use sensory details,</a:t>
            </a:r>
          </a:p>
          <a:p>
            <a:pPr algn="l">
              <a:spcBef>
                <a:spcPct val="50000"/>
              </a:spcBef>
            </a:pPr>
            <a:r>
              <a:rPr kumimoji="0" lang="en-US" altLang="en-US" sz="4000"/>
              <a:t>appealing to sight, sound, touch</a:t>
            </a:r>
          </a:p>
          <a:p>
            <a:pPr algn="l">
              <a:spcBef>
                <a:spcPct val="50000"/>
              </a:spcBef>
            </a:pPr>
            <a:r>
              <a:rPr kumimoji="0" lang="en-US" altLang="en-US" sz="4000"/>
              <a:t>smell</a:t>
            </a:r>
            <a:endParaRPr kumimoji="0" lang="en-US" altLang="en-US" sz="2400"/>
          </a:p>
        </p:txBody>
      </p:sp>
      <p:sp>
        <p:nvSpPr>
          <p:cNvPr id="9221" name="WordArt 5">
            <a:extLst>
              <a:ext uri="{FF2B5EF4-FFF2-40B4-BE49-F238E27FC236}">
                <a16:creationId xmlns:a16="http://schemas.microsoft.com/office/drawing/2014/main" id="{DC922EF7-7A96-B929-8536-FAFEEF13956F}"/>
              </a:ext>
            </a:extLst>
          </p:cNvPr>
          <p:cNvSpPr>
            <a:spLocks noChangeArrowheads="1" noChangeShapeType="1" noTextEdit="1"/>
          </p:cNvSpPr>
          <p:nvPr/>
        </p:nvSpPr>
        <p:spPr bwMode="auto">
          <a:xfrm>
            <a:off x="457200" y="228600"/>
            <a:ext cx="3352800" cy="1219200"/>
          </a:xfrm>
          <a:prstGeom prst="rect">
            <a:avLst/>
          </a:prstGeom>
        </p:spPr>
        <p:txBody>
          <a:bodyPr wrap="none" fromWordArt="1">
            <a:prstTxWarp prst="textPlain">
              <a:avLst>
                <a:gd name="adj" fmla="val 50000"/>
              </a:avLst>
            </a:prstTxWarp>
          </a:bodyPr>
          <a:lstStyle/>
          <a:p>
            <a:r>
              <a:rPr lang="en-GB" sz="18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panose="020B0A04020102020204" pitchFamily="34" charset="0"/>
              </a:rPr>
              <a:t>Remember to:</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FEF94EFB-EBC9-60B9-D1C5-616118B92787}"/>
              </a:ext>
            </a:extLst>
          </p:cNvPr>
          <p:cNvSpPr>
            <a:spLocks noGrp="1" noChangeArrowheads="1"/>
          </p:cNvSpPr>
          <p:nvPr>
            <p:ph type="body" idx="1"/>
          </p:nvPr>
        </p:nvSpPr>
        <p:spPr>
          <a:xfrm>
            <a:off x="609600" y="1219200"/>
            <a:ext cx="8077200" cy="4114800"/>
          </a:xfrm>
        </p:spPr>
        <p:txBody>
          <a:bodyPr/>
          <a:lstStyle/>
          <a:p>
            <a:pPr algn="ctr">
              <a:lnSpc>
                <a:spcPct val="90000"/>
              </a:lnSpc>
              <a:spcBef>
                <a:spcPct val="50000"/>
              </a:spcBef>
              <a:buFontTx/>
              <a:buNone/>
            </a:pPr>
            <a:r>
              <a:rPr kumimoji="0" lang="en-US" altLang="en-US" sz="3600">
                <a:latin typeface="Ravie" panose="04040805050809020602" pitchFamily="82" charset="0"/>
              </a:rPr>
              <a:t>What is poetry?</a:t>
            </a:r>
          </a:p>
          <a:p>
            <a:pPr>
              <a:lnSpc>
                <a:spcPct val="90000"/>
              </a:lnSpc>
              <a:spcBef>
                <a:spcPct val="50000"/>
              </a:spcBef>
              <a:buFontTx/>
              <a:buNone/>
            </a:pPr>
            <a:endParaRPr kumimoji="0" lang="en-US" altLang="en-US" sz="3600">
              <a:latin typeface="Ravie" panose="04040805050809020602" pitchFamily="82" charset="0"/>
            </a:endParaRPr>
          </a:p>
          <a:p>
            <a:pPr>
              <a:lnSpc>
                <a:spcPct val="90000"/>
              </a:lnSpc>
              <a:spcBef>
                <a:spcPct val="50000"/>
              </a:spcBef>
              <a:buFontTx/>
              <a:buNone/>
            </a:pPr>
            <a:endParaRPr kumimoji="0" lang="en-US" altLang="en-US" sz="3600">
              <a:latin typeface="Ravie" panose="04040805050809020602" pitchFamily="82" charset="0"/>
            </a:endParaRPr>
          </a:p>
          <a:p>
            <a:pPr>
              <a:lnSpc>
                <a:spcPct val="90000"/>
              </a:lnSpc>
              <a:spcBef>
                <a:spcPct val="50000"/>
              </a:spcBef>
              <a:buFontTx/>
              <a:buNone/>
            </a:pPr>
            <a:r>
              <a:rPr kumimoji="0" lang="en-US" altLang="en-US" sz="3600">
                <a:latin typeface="Ravie" panose="04040805050809020602" pitchFamily="82" charset="0"/>
              </a:rPr>
              <a:t>What were your past experiences with poetry?</a:t>
            </a:r>
          </a:p>
          <a:p>
            <a:pPr>
              <a:lnSpc>
                <a:spcPct val="90000"/>
              </a:lnSpc>
              <a:spcBef>
                <a:spcPct val="50000"/>
              </a:spcBef>
              <a:buFontTx/>
              <a:buNone/>
            </a:pPr>
            <a:r>
              <a:rPr kumimoji="0" lang="en-US" altLang="en-US" sz="3600">
                <a:latin typeface="Ravie" panose="04040805050809020602" pitchFamily="82" charset="0"/>
              </a:rPr>
              <a:t>       </a:t>
            </a:r>
          </a:p>
          <a:p>
            <a:pPr>
              <a:lnSpc>
                <a:spcPct val="90000"/>
              </a:lnSpc>
              <a:spcBef>
                <a:spcPct val="50000"/>
              </a:spcBef>
              <a:buFontTx/>
              <a:buNone/>
            </a:pPr>
            <a:endParaRPr kumimoji="0" lang="en-US" altLang="en-US" sz="3600">
              <a:latin typeface="Ravie" panose="04040805050809020602" pitchFamily="82" charset="0"/>
            </a:endParaRPr>
          </a:p>
          <a:p>
            <a:pPr>
              <a:lnSpc>
                <a:spcPct val="90000"/>
              </a:lnSpc>
            </a:pPr>
            <a:endParaRPr lang="en-US" altLang="en-US" sz="36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a:extLst>
              <a:ext uri="{FF2B5EF4-FFF2-40B4-BE49-F238E27FC236}">
                <a16:creationId xmlns:a16="http://schemas.microsoft.com/office/drawing/2014/main" id="{12A9996A-0002-6980-B763-93D102EC215C}"/>
              </a:ext>
            </a:extLst>
          </p:cNvPr>
          <p:cNvSpPr txBox="1">
            <a:spLocks noChangeArrowheads="1"/>
          </p:cNvSpPr>
          <p:nvPr/>
        </p:nvSpPr>
        <p:spPr bwMode="auto">
          <a:xfrm>
            <a:off x="609600" y="1066800"/>
            <a:ext cx="769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kumimoji="0" lang="en-GB" altLang="en-US" sz="2400"/>
          </a:p>
        </p:txBody>
      </p:sp>
      <p:sp>
        <p:nvSpPr>
          <p:cNvPr id="20483" name="Text Box 3">
            <a:extLst>
              <a:ext uri="{FF2B5EF4-FFF2-40B4-BE49-F238E27FC236}">
                <a16:creationId xmlns:a16="http://schemas.microsoft.com/office/drawing/2014/main" id="{994B1107-CC9B-9CA2-FC10-6C937468D8A5}"/>
              </a:ext>
            </a:extLst>
          </p:cNvPr>
          <p:cNvSpPr txBox="1">
            <a:spLocks noChangeArrowheads="1"/>
          </p:cNvSpPr>
          <p:nvPr/>
        </p:nvSpPr>
        <p:spPr bwMode="auto">
          <a:xfrm>
            <a:off x="0" y="0"/>
            <a:ext cx="9144000" cy="597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0" lang="en-US" altLang="en-US" sz="2000" b="1"/>
              <a:t>The Piano </a:t>
            </a:r>
          </a:p>
          <a:p>
            <a:pPr>
              <a:spcBef>
                <a:spcPct val="50000"/>
              </a:spcBef>
            </a:pPr>
            <a:r>
              <a:rPr kumimoji="0" lang="en-US" altLang="en-US" sz="2000" b="1"/>
              <a:t>by D.H. Lawrence</a:t>
            </a:r>
          </a:p>
          <a:p>
            <a:pPr algn="l">
              <a:spcBef>
                <a:spcPct val="50000"/>
              </a:spcBef>
            </a:pPr>
            <a:r>
              <a:rPr kumimoji="0" lang="en-US" altLang="en-US" sz="2000" b="1"/>
              <a:t>Softly, in the dusk, a woman singing to me;</a:t>
            </a:r>
          </a:p>
          <a:p>
            <a:pPr algn="l">
              <a:spcBef>
                <a:spcPct val="50000"/>
              </a:spcBef>
            </a:pPr>
            <a:r>
              <a:rPr kumimoji="0" lang="en-US" altLang="en-US" sz="2000" b="1"/>
              <a:t>   Taking me back down the vista of years, till I see</a:t>
            </a:r>
          </a:p>
          <a:p>
            <a:pPr algn="l">
              <a:spcBef>
                <a:spcPct val="50000"/>
              </a:spcBef>
            </a:pPr>
            <a:r>
              <a:rPr kumimoji="0" lang="en-US" altLang="en-US" sz="2000" b="1"/>
              <a:t>A child sitting under the piano, in the boom of the tingling strings</a:t>
            </a:r>
          </a:p>
          <a:p>
            <a:pPr algn="l">
              <a:spcBef>
                <a:spcPct val="50000"/>
              </a:spcBef>
            </a:pPr>
            <a:r>
              <a:rPr kumimoji="0" lang="en-US" altLang="en-US" sz="2000" b="1"/>
              <a:t>And pressing the small, poised feet of a mother who   smiles as she sings.</a:t>
            </a:r>
          </a:p>
          <a:p>
            <a:pPr algn="l">
              <a:spcBef>
                <a:spcPct val="50000"/>
              </a:spcBef>
            </a:pPr>
            <a:endParaRPr kumimoji="0" lang="en-US" altLang="en-US" sz="2000" b="1"/>
          </a:p>
          <a:p>
            <a:pPr algn="l">
              <a:spcBef>
                <a:spcPct val="50000"/>
              </a:spcBef>
            </a:pPr>
            <a:r>
              <a:rPr kumimoji="0" lang="en-US" altLang="en-US" sz="2000" b="1"/>
              <a:t>In spite of myself, the insidious mastery of song</a:t>
            </a:r>
          </a:p>
          <a:p>
            <a:pPr algn="l">
              <a:spcBef>
                <a:spcPct val="50000"/>
              </a:spcBef>
            </a:pPr>
            <a:r>
              <a:rPr kumimoji="0" lang="en-US" altLang="en-US" sz="2000" b="1"/>
              <a:t>Betrays me back, till the heart of me weeps to belong</a:t>
            </a:r>
          </a:p>
          <a:p>
            <a:pPr algn="l">
              <a:spcBef>
                <a:spcPct val="50000"/>
              </a:spcBef>
            </a:pPr>
            <a:r>
              <a:rPr kumimoji="0" lang="en-US" altLang="en-US" sz="2000" b="1"/>
              <a:t>To the old Sunday evenings at home, with winter outside</a:t>
            </a:r>
          </a:p>
          <a:p>
            <a:pPr algn="l">
              <a:spcBef>
                <a:spcPct val="50000"/>
              </a:spcBef>
            </a:pPr>
            <a:r>
              <a:rPr kumimoji="0" lang="en-US" altLang="en-US" sz="2000" b="1"/>
              <a:t>And hymns in the cozy parlour, the tinkling piano </a:t>
            </a:r>
          </a:p>
          <a:p>
            <a:pPr algn="l">
              <a:spcBef>
                <a:spcPct val="50000"/>
              </a:spcBef>
            </a:pPr>
            <a:r>
              <a:rPr kumimoji="0" lang="en-US" altLang="en-US" sz="2000" b="1"/>
              <a:t>our guide.</a:t>
            </a:r>
          </a:p>
          <a:p>
            <a:pPr algn="l">
              <a:spcBef>
                <a:spcPct val="50000"/>
              </a:spcBef>
            </a:pPr>
            <a:endParaRPr kumimoji="0" lang="en-US" altLang="en-US" sz="2400" b="1"/>
          </a:p>
        </p:txBody>
      </p:sp>
      <p:graphicFrame>
        <p:nvGraphicFramePr>
          <p:cNvPr id="20485" name="Rectangle 5">
            <a:extLst>
              <a:ext uri="{FF2B5EF4-FFF2-40B4-BE49-F238E27FC236}">
                <a16:creationId xmlns:a16="http://schemas.microsoft.com/office/drawing/2014/main" id="{BC469AD0-A00E-501B-8669-4E8DB0850509}"/>
              </a:ext>
            </a:extLst>
          </p:cNvPr>
          <p:cNvGraphicFramePr>
            <a:graphicFrameLocks/>
          </p:cNvGraphicFramePr>
          <p:nvPr/>
        </p:nvGraphicFramePr>
        <p:xfrm>
          <a:off x="1524000" y="1397000"/>
          <a:ext cx="6096000" cy="4064000"/>
        </p:xfrm>
        <a:graphic>
          <a:graphicData uri="http://schemas.openxmlformats.org/presentationml/2006/ole">
            <mc:AlternateContent xmlns:mc="http://schemas.openxmlformats.org/markup-compatibility/2006">
              <mc:Choice xmlns:v="urn:schemas-microsoft-com:vml" Requires="v">
                <p:oleObj name="Clip" r:id="rId3" imgW="0" imgH="0" progId="MS_ClipArt_Gallery.5">
                  <p:embed/>
                </p:oleObj>
              </mc:Choice>
              <mc:Fallback>
                <p:oleObj name="Clip" r:id="rId3" imgW="0" imgH="0" progId="MS_ClipArt_Gallery.5">
                  <p:embed/>
                  <p:pic>
                    <p:nvPicPr>
                      <p:cNvPr id="0" name="Rectangle 5"/>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524000" y="1397000"/>
                        <a:ext cx="6096000" cy="406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0487" name="Picture 7">
            <a:extLst>
              <a:ext uri="{FF2B5EF4-FFF2-40B4-BE49-F238E27FC236}">
                <a16:creationId xmlns:a16="http://schemas.microsoft.com/office/drawing/2014/main" id="{9C5C9A27-57F1-02DE-20D0-C5244F6926A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4591050"/>
            <a:ext cx="3048000" cy="22669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6" name="Picture 4">
            <a:extLst>
              <a:ext uri="{FF2B5EF4-FFF2-40B4-BE49-F238E27FC236}">
                <a16:creationId xmlns:a16="http://schemas.microsoft.com/office/drawing/2014/main" id="{3C35AFF4-0E1E-4B21-B84C-849858922104}"/>
              </a:ext>
            </a:extLst>
          </p:cNvPr>
          <p:cNvPicPr>
            <a:picLocks noChangeAspect="1" noChangeArrowheads="1"/>
          </p:cNvPicPr>
          <p:nvPr>
            <p:ph/>
          </p:nvPr>
        </p:nvPicPr>
        <p:blipFill>
          <a:blip r:embed="rId4">
            <a:extLst>
              <a:ext uri="{28A0092B-C50C-407E-A947-70E740481C1C}">
                <a14:useLocalDpi xmlns:a14="http://schemas.microsoft.com/office/drawing/2010/main" val="0"/>
              </a:ext>
            </a:extLst>
          </a:blip>
          <a:srcRect/>
          <a:stretch>
            <a:fillRect/>
          </a:stretch>
        </p:blipFill>
        <p:spPr>
          <a:xfrm>
            <a:off x="1371600" y="533400"/>
            <a:ext cx="6362700" cy="5089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8916"/>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thatsa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a:extLst>
              <a:ext uri="{FF2B5EF4-FFF2-40B4-BE49-F238E27FC236}">
                <a16:creationId xmlns:a16="http://schemas.microsoft.com/office/drawing/2014/main" id="{E0EC67CD-F890-9398-2F14-D15955895913}"/>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r>
              <a:rPr kumimoji="0" lang="en-GB" altLang="en-US" sz="2400">
                <a:latin typeface="Arial" panose="020B0604020202020204" pitchFamily="34" charset="0"/>
                <a:cs typeface="Arial" panose="020B0604020202020204" pitchFamily="34" charset="0"/>
              </a:rPr>
              <a:t>This powerpoint was kindly donated to </a:t>
            </a:r>
            <a:r>
              <a:rPr kumimoji="0" lang="en-GB" altLang="en-US" sz="2400">
                <a:latin typeface="Arial" panose="020B0604020202020204" pitchFamily="34" charset="0"/>
                <a:cs typeface="Arial" panose="020B0604020202020204" pitchFamily="34" charset="0"/>
                <a:hlinkClick r:id="rId3"/>
              </a:rPr>
              <a:t>www.worldofteaching.com</a:t>
            </a:r>
            <a:endParaRPr kumimoji="0" lang="en-GB" altLang="en-US" sz="2400">
              <a:latin typeface="Arial" panose="020B0604020202020204" pitchFamily="34" charset="0"/>
              <a:cs typeface="Arial" panose="020B0604020202020204" pitchFamily="34" charset="0"/>
            </a:endParaRPr>
          </a:p>
          <a:p>
            <a:pPr algn="l" eaLnBrk="1" hangingPunct="1"/>
            <a:endParaRPr kumimoji="0" lang="en-GB" altLang="en-US" sz="2400">
              <a:latin typeface="Arial" panose="020B0604020202020204" pitchFamily="34" charset="0"/>
              <a:cs typeface="Arial" panose="020B0604020202020204" pitchFamily="34" charset="0"/>
            </a:endParaRPr>
          </a:p>
          <a:p>
            <a:pPr algn="l" eaLnBrk="1" hangingPunct="1"/>
            <a:endParaRPr kumimoji="0" lang="en-GB" altLang="en-US" sz="2400">
              <a:latin typeface="Arial" panose="020B0604020202020204" pitchFamily="34" charset="0"/>
              <a:cs typeface="Arial" panose="020B0604020202020204" pitchFamily="34" charset="0"/>
            </a:endParaRPr>
          </a:p>
          <a:p>
            <a:pPr algn="l" eaLnBrk="1" hangingPunct="1"/>
            <a:endParaRPr kumimoji="0" lang="en-GB" altLang="en-US" sz="2400">
              <a:latin typeface="Arial" panose="020B0604020202020204" pitchFamily="34" charset="0"/>
              <a:cs typeface="Arial" panose="020B0604020202020204" pitchFamily="34" charset="0"/>
            </a:endParaRPr>
          </a:p>
          <a:p>
            <a:pPr algn="l" eaLnBrk="1" hangingPunct="1"/>
            <a:endParaRPr kumimoji="0" lang="en-GB" altLang="en-US" sz="2400">
              <a:latin typeface="Arial" panose="020B0604020202020204" pitchFamily="34" charset="0"/>
              <a:cs typeface="Arial" panose="020B0604020202020204" pitchFamily="34" charset="0"/>
            </a:endParaRPr>
          </a:p>
          <a:p>
            <a:pPr algn="l" eaLnBrk="1" hangingPunct="1"/>
            <a:r>
              <a:rPr kumimoji="0" lang="en-GB" altLang="en-US" sz="2400">
                <a:latin typeface="Arial" panose="020B0604020202020204" pitchFamily="34" charset="0"/>
                <a:cs typeface="Arial" panose="020B0604020202020204" pitchFamily="34" charset="0"/>
                <a:hlinkClick r:id="rId3"/>
              </a:rPr>
              <a:t>http://www.worldofteaching.com</a:t>
            </a:r>
            <a:r>
              <a:rPr kumimoji="0" lang="en-GB" altLang="en-US" sz="2400">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kumimoji="0" lang="en-US" altLang="en-US" sz="2400">
              <a:latin typeface="Arial" panose="020B0604020202020204" pitchFamily="34" charset="0"/>
              <a:cs typeface="Arial" panose="020B0604020202020204" pitchFamily="34"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1"/>
            </a:gs>
            <a:gs pos="100000">
              <a:srgbClr val="FF6699"/>
            </a:gs>
          </a:gsLst>
          <a:lin ang="5400000" scaled="1"/>
        </a:gradFill>
        <a:effectLst/>
      </p:bgPr>
    </p:bg>
    <p:spTree>
      <p:nvGrpSpPr>
        <p:cNvPr id="1" name=""/>
        <p:cNvGrpSpPr/>
        <p:nvPr/>
      </p:nvGrpSpPr>
      <p:grpSpPr>
        <a:xfrm>
          <a:off x="0" y="0"/>
          <a:ext cx="0" cy="0"/>
          <a:chOff x="0" y="0"/>
          <a:chExt cx="0" cy="0"/>
        </a:xfrm>
      </p:grpSpPr>
      <p:sp>
        <p:nvSpPr>
          <p:cNvPr id="2054" name="Text Box 6">
            <a:extLst>
              <a:ext uri="{FF2B5EF4-FFF2-40B4-BE49-F238E27FC236}">
                <a16:creationId xmlns:a16="http://schemas.microsoft.com/office/drawing/2014/main" id="{62385895-2FBF-7AE7-21EC-1018E9C61FDA}"/>
              </a:ext>
            </a:extLst>
          </p:cNvPr>
          <p:cNvSpPr txBox="1">
            <a:spLocks noChangeArrowheads="1"/>
          </p:cNvSpPr>
          <p:nvPr/>
        </p:nvSpPr>
        <p:spPr bwMode="auto">
          <a:xfrm>
            <a:off x="3124200" y="1981200"/>
            <a:ext cx="6019800" cy="418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20000"/>
              </a:spcBef>
            </a:pPr>
            <a:r>
              <a:rPr lang="en-US" altLang="en-US" sz="5400">
                <a:latin typeface="Ravie" panose="04040805050809020602" pitchFamily="82" charset="0"/>
              </a:rPr>
              <a:t>Prose is walking, Poetry is dancing.</a:t>
            </a:r>
          </a:p>
          <a:p>
            <a:pPr algn="l">
              <a:spcBef>
                <a:spcPct val="20000"/>
              </a:spcBef>
            </a:pPr>
            <a:r>
              <a:rPr lang="en-US" altLang="en-US">
                <a:latin typeface="Ravie" panose="04040805050809020602" pitchFamily="82" charset="0"/>
              </a:rPr>
              <a:t>      - </a:t>
            </a:r>
            <a:r>
              <a:rPr lang="en-US" altLang="en-US" sz="2400">
                <a:latin typeface="Ravie" panose="04040805050809020602" pitchFamily="82" charset="0"/>
              </a:rPr>
              <a:t>Paul Valery</a:t>
            </a:r>
          </a:p>
        </p:txBody>
      </p:sp>
      <p:pic>
        <p:nvPicPr>
          <p:cNvPr id="2056" name="Picture 8">
            <a:extLst>
              <a:ext uri="{FF2B5EF4-FFF2-40B4-BE49-F238E27FC236}">
                <a16:creationId xmlns:a16="http://schemas.microsoft.com/office/drawing/2014/main" id="{6DFAF8A9-15B6-27BE-ECD2-E1439BA9F223}"/>
              </a:ext>
            </a:extLst>
          </p:cNvPr>
          <p:cNvPicPr>
            <a:picLocks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a:xfrm>
            <a:off x="609600" y="2590800"/>
            <a:ext cx="2325688" cy="3500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2056"/>
                                        </p:tgtEl>
                                        <p:attrNameLst>
                                          <p:attrName>style.visibility</p:attrName>
                                        </p:attrNameLst>
                                      </p:cBhvr>
                                      <p:to>
                                        <p:strVal val="visible"/>
                                      </p:to>
                                    </p:set>
                                    <p:anim calcmode="lin" valueType="num">
                                      <p:cBhvr additive="base">
                                        <p:cTn id="7" dur="500" fill="hold"/>
                                        <p:tgtEl>
                                          <p:spTgt spid="2056"/>
                                        </p:tgtEl>
                                        <p:attrNameLst>
                                          <p:attrName>ppt_x</p:attrName>
                                        </p:attrNameLst>
                                      </p:cBhvr>
                                      <p:tavLst>
                                        <p:tav tm="0">
                                          <p:val>
                                            <p:strVal val="#ppt_x"/>
                                          </p:val>
                                        </p:tav>
                                        <p:tav tm="100000">
                                          <p:val>
                                            <p:strVal val="#ppt_x"/>
                                          </p:val>
                                        </p:tav>
                                      </p:tavLst>
                                    </p:anim>
                                    <p:anim calcmode="lin" valueType="num">
                                      <p:cBhvr additive="base">
                                        <p:cTn id="8" dur="500" fill="hold"/>
                                        <p:tgtEl>
                                          <p:spTgt spid="205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boin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a:extLst>
              <a:ext uri="{FF2B5EF4-FFF2-40B4-BE49-F238E27FC236}">
                <a16:creationId xmlns:a16="http://schemas.microsoft.com/office/drawing/2014/main" id="{F1C0E495-3FB5-52D8-21C6-8DC089EDF09A}"/>
              </a:ext>
            </a:extLst>
          </p:cNvPr>
          <p:cNvSpPr txBox="1">
            <a:spLocks noChangeArrowheads="1"/>
          </p:cNvSpPr>
          <p:nvPr/>
        </p:nvSpPr>
        <p:spPr bwMode="auto">
          <a:xfrm>
            <a:off x="228600" y="0"/>
            <a:ext cx="7696200" cy="6126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en-US" altLang="en-US" sz="4000">
                <a:latin typeface="Unicorn" pitchFamily="2" charset="0"/>
              </a:rPr>
              <a:t>Poetry is not:</a:t>
            </a:r>
            <a:endParaRPr kumimoji="0" lang="en-US" altLang="en-US" sz="2400"/>
          </a:p>
          <a:p>
            <a:pPr algn="l">
              <a:spcBef>
                <a:spcPct val="50000"/>
              </a:spcBef>
            </a:pPr>
            <a:endParaRPr kumimoji="0" lang="en-US" altLang="en-US" sz="2400"/>
          </a:p>
          <a:p>
            <a:pPr algn="l">
              <a:spcBef>
                <a:spcPct val="50000"/>
              </a:spcBef>
            </a:pPr>
            <a:r>
              <a:rPr kumimoji="0" lang="en-US" altLang="en-US" sz="2400"/>
              <a:t>- </a:t>
            </a:r>
            <a:r>
              <a:rPr kumimoji="0" lang="en-US" altLang="en-US" sz="4000"/>
              <a:t>Prose chopped up into lines</a:t>
            </a:r>
          </a:p>
          <a:p>
            <a:pPr algn="l">
              <a:spcBef>
                <a:spcPct val="50000"/>
              </a:spcBef>
            </a:pPr>
            <a:r>
              <a:rPr kumimoji="0" lang="en-US" altLang="en-US" sz="4000"/>
              <a:t>- Sweet, fluffy descriptions</a:t>
            </a:r>
          </a:p>
          <a:p>
            <a:pPr algn="l">
              <a:spcBef>
                <a:spcPct val="50000"/>
              </a:spcBef>
            </a:pPr>
            <a:r>
              <a:rPr kumimoji="0" lang="en-US" altLang="en-US" sz="4000"/>
              <a:t>- Aphorisms that end in rhymes</a:t>
            </a:r>
          </a:p>
          <a:p>
            <a:pPr algn="l">
              <a:spcBef>
                <a:spcPct val="50000"/>
              </a:spcBef>
            </a:pPr>
            <a:r>
              <a:rPr kumimoji="0" lang="en-US" altLang="en-US" sz="4000"/>
              <a:t>- Grand, stuffy language that sounds like something from the 16th century</a:t>
            </a:r>
          </a:p>
        </p:txBody>
      </p:sp>
      <p:pic>
        <p:nvPicPr>
          <p:cNvPr id="13319" name="Picture 7">
            <a:extLst>
              <a:ext uri="{FF2B5EF4-FFF2-40B4-BE49-F238E27FC236}">
                <a16:creationId xmlns:a16="http://schemas.microsoft.com/office/drawing/2014/main" id="{B86F966B-97AF-6EB1-4945-CA051E455E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414338"/>
            <a:ext cx="1600200" cy="14906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a:extLst>
              <a:ext uri="{FF2B5EF4-FFF2-40B4-BE49-F238E27FC236}">
                <a16:creationId xmlns:a16="http://schemas.microsoft.com/office/drawing/2014/main" id="{59871BDF-C35D-D399-2DBD-B9F3725DECF2}"/>
              </a:ext>
            </a:extLst>
          </p:cNvPr>
          <p:cNvSpPr txBox="1">
            <a:spLocks noChangeArrowheads="1"/>
          </p:cNvSpPr>
          <p:nvPr/>
        </p:nvSpPr>
        <p:spPr bwMode="auto">
          <a:xfrm>
            <a:off x="0" y="0"/>
            <a:ext cx="9144000" cy="344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0" lang="en-US" altLang="en-US"/>
              <a:t>Poetry is language that’s alive.</a:t>
            </a:r>
          </a:p>
          <a:p>
            <a:pPr>
              <a:spcBef>
                <a:spcPct val="50000"/>
              </a:spcBef>
            </a:pPr>
            <a:r>
              <a:rPr kumimoji="0" lang="en-US" altLang="en-US"/>
              <a:t>What are the 3 most important ingredients in a poem?</a:t>
            </a:r>
          </a:p>
          <a:p>
            <a:pPr algn="l">
              <a:spcBef>
                <a:spcPct val="50000"/>
              </a:spcBef>
            </a:pPr>
            <a:endParaRPr kumimoji="0" lang="en-US" altLang="en-US"/>
          </a:p>
        </p:txBody>
      </p:sp>
      <p:sp>
        <p:nvSpPr>
          <p:cNvPr id="14340" name="Text Box 4">
            <a:extLst>
              <a:ext uri="{FF2B5EF4-FFF2-40B4-BE49-F238E27FC236}">
                <a16:creationId xmlns:a16="http://schemas.microsoft.com/office/drawing/2014/main" id="{A3952CF9-76DB-A86A-2F19-65C825E0625B}"/>
              </a:ext>
            </a:extLst>
          </p:cNvPr>
          <p:cNvSpPr txBox="1">
            <a:spLocks noChangeArrowheads="1"/>
          </p:cNvSpPr>
          <p:nvPr/>
        </p:nvSpPr>
        <p:spPr bwMode="auto">
          <a:xfrm>
            <a:off x="914400" y="2667000"/>
            <a:ext cx="7010400"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en-US" altLang="en-US"/>
              <a:t>MUSIC</a:t>
            </a:r>
          </a:p>
          <a:p>
            <a:pPr algn="l">
              <a:spcBef>
                <a:spcPct val="50000"/>
              </a:spcBef>
            </a:pPr>
            <a:r>
              <a:rPr kumimoji="0" lang="en-US" altLang="en-US"/>
              <a:t>EMOTION</a:t>
            </a:r>
          </a:p>
          <a:p>
            <a:pPr algn="l">
              <a:spcBef>
                <a:spcPct val="50000"/>
              </a:spcBef>
            </a:pPr>
            <a:r>
              <a:rPr kumimoji="0" lang="en-US" altLang="en-US"/>
              <a:t>MAGIC</a:t>
            </a:r>
          </a:p>
        </p:txBody>
      </p:sp>
      <p:sp>
        <p:nvSpPr>
          <p:cNvPr id="14341" name="Text Box 5">
            <a:extLst>
              <a:ext uri="{FF2B5EF4-FFF2-40B4-BE49-F238E27FC236}">
                <a16:creationId xmlns:a16="http://schemas.microsoft.com/office/drawing/2014/main" id="{C2049196-9495-B215-125D-4C7FED3B9046}"/>
              </a:ext>
            </a:extLst>
          </p:cNvPr>
          <p:cNvSpPr txBox="1">
            <a:spLocks noChangeArrowheads="1"/>
          </p:cNvSpPr>
          <p:nvPr/>
        </p:nvSpPr>
        <p:spPr bwMode="auto">
          <a:xfrm>
            <a:off x="0" y="5638800"/>
            <a:ext cx="7848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en-US" altLang="en-US" sz="3600"/>
              <a:t>Question- Do you have music in you?</a:t>
            </a:r>
          </a:p>
        </p:txBody>
      </p:sp>
      <p:graphicFrame>
        <p:nvGraphicFramePr>
          <p:cNvPr id="14346" name="Object 10">
            <a:extLst>
              <a:ext uri="{FF2B5EF4-FFF2-40B4-BE49-F238E27FC236}">
                <a16:creationId xmlns:a16="http://schemas.microsoft.com/office/drawing/2014/main" id="{687664E3-05F3-DB8C-EDE0-CC3EC1CECC59}"/>
              </a:ext>
            </a:extLst>
          </p:cNvPr>
          <p:cNvGraphicFramePr>
            <a:graphicFrameLocks noChangeAspect="1"/>
          </p:cNvGraphicFramePr>
          <p:nvPr/>
        </p:nvGraphicFramePr>
        <p:xfrm>
          <a:off x="5257800" y="2971800"/>
          <a:ext cx="2144713" cy="2325688"/>
        </p:xfrm>
        <a:graphic>
          <a:graphicData uri="http://schemas.openxmlformats.org/presentationml/2006/ole">
            <mc:AlternateContent xmlns:mc="http://schemas.openxmlformats.org/markup-compatibility/2006">
              <mc:Choice xmlns:v="urn:schemas-microsoft-com:vml" Requires="v">
                <p:oleObj name="Clip" r:id="rId3" imgW="4430160" imgH="3468960" progId="MS_ClipArt_Gallery.5">
                  <p:embed/>
                </p:oleObj>
              </mc:Choice>
              <mc:Fallback>
                <p:oleObj name="Clip" r:id="rId3" imgW="4430160" imgH="3468960" progId="MS_ClipArt_Gallery.5">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2971800"/>
                        <a:ext cx="2144713" cy="2325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nodeType="afterEffect">
                                  <p:stCondLst>
                                    <p:cond delay="8000"/>
                                  </p:stCondLst>
                                  <p:childTnLst>
                                    <p:set>
                                      <p:cBhvr>
                                        <p:cTn id="6" dur="1" fill="hold">
                                          <p:stCondLst>
                                            <p:cond delay="0"/>
                                          </p:stCondLst>
                                        </p:cTn>
                                        <p:tgtEl>
                                          <p:spTgt spid="14340"/>
                                        </p:tgtEl>
                                        <p:attrNameLst>
                                          <p:attrName>style.visibility</p:attrName>
                                        </p:attrNameLst>
                                      </p:cBhvr>
                                      <p:to>
                                        <p:strVal val="visible"/>
                                      </p:to>
                                    </p:set>
                                    <p:anim calcmode="lin" valueType="num">
                                      <p:cBhvr additive="base">
                                        <p:cTn id="7" dur="500" fill="hold"/>
                                        <p:tgtEl>
                                          <p:spTgt spid="14340"/>
                                        </p:tgtEl>
                                        <p:attrNameLst>
                                          <p:attrName>ppt_x</p:attrName>
                                        </p:attrNameLst>
                                      </p:cBhvr>
                                      <p:tavLst>
                                        <p:tav tm="0">
                                          <p:val>
                                            <p:strVal val="0-#ppt_w/2"/>
                                          </p:val>
                                        </p:tav>
                                        <p:tav tm="100000">
                                          <p:val>
                                            <p:strVal val="#ppt_x"/>
                                          </p:val>
                                        </p:tav>
                                      </p:tavLst>
                                    </p:anim>
                                    <p:anim calcmode="lin" valueType="num">
                                      <p:cBhvr additive="base">
                                        <p:cTn id="8" dur="500" fill="hold"/>
                                        <p:tgtEl>
                                          <p:spTgt spid="1434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8E1063E6-FD07-F5E5-BD11-AF5316576AF0}"/>
              </a:ext>
            </a:extLst>
          </p:cNvPr>
          <p:cNvSpPr txBox="1">
            <a:spLocks noChangeArrowheads="1"/>
          </p:cNvSpPr>
          <p:nvPr/>
        </p:nvSpPr>
        <p:spPr bwMode="auto">
          <a:xfrm>
            <a:off x="304800" y="762000"/>
            <a:ext cx="8534400"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en-US" altLang="en-US" sz="4000" b="1">
                <a:latin typeface="Arial Rounded MT Bold" panose="020F0704030504030204" pitchFamily="34" charset="0"/>
              </a:rPr>
              <a:t>Music</a:t>
            </a:r>
            <a:r>
              <a:rPr kumimoji="0" lang="en-US" altLang="en-US" sz="4000">
                <a:latin typeface="Arial Rounded MT Bold" panose="020F0704030504030204" pitchFamily="34" charset="0"/>
              </a:rPr>
              <a:t> is about rhythm and the way sounds rub together.  We’ve all appreciated that, beginning at a very 	early age.  Did you ever bang 			  pots and pans together or 				babble and mix up 						different sounds?</a:t>
            </a:r>
          </a:p>
        </p:txBody>
      </p:sp>
      <p:pic>
        <p:nvPicPr>
          <p:cNvPr id="15365" name="Picture 5">
            <a:extLst>
              <a:ext uri="{FF2B5EF4-FFF2-40B4-BE49-F238E27FC236}">
                <a16:creationId xmlns:a16="http://schemas.microsoft.com/office/drawing/2014/main" id="{0E66F4A5-B163-E4F9-B410-D43AD832575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533775"/>
            <a:ext cx="2330450" cy="3324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nodeType="clickEffect">
                                  <p:stCondLst>
                                    <p:cond delay="0"/>
                                  </p:stCondLst>
                                  <p:childTnLst>
                                    <p:set>
                                      <p:cBhvr>
                                        <p:cTn id="6" dur="1" fill="hold">
                                          <p:stCondLst>
                                            <p:cond delay="0"/>
                                          </p:stCondLst>
                                        </p:cTn>
                                        <p:tgtEl>
                                          <p:spTgt spid="15365"/>
                                        </p:tgtEl>
                                        <p:attrNameLst>
                                          <p:attrName>style.visibility</p:attrName>
                                        </p:attrNameLst>
                                      </p:cBhvr>
                                      <p:to>
                                        <p:strVal val="visible"/>
                                      </p:to>
                                    </p:set>
                                    <p:anim calcmode="lin" valueType="num">
                                      <p:cBhvr additive="base">
                                        <p:cTn id="7" dur="500" fill="hold"/>
                                        <p:tgtEl>
                                          <p:spTgt spid="15365"/>
                                        </p:tgtEl>
                                        <p:attrNameLst>
                                          <p:attrName>ppt_x</p:attrName>
                                        </p:attrNameLst>
                                      </p:cBhvr>
                                      <p:tavLst>
                                        <p:tav tm="0">
                                          <p:val>
                                            <p:strVal val="0-#ppt_w/2"/>
                                          </p:val>
                                        </p:tav>
                                        <p:tav tm="100000">
                                          <p:val>
                                            <p:strVal val="#ppt_x"/>
                                          </p:val>
                                        </p:tav>
                                      </p:tavLst>
                                    </p:anim>
                                    <p:anim calcmode="lin" valueType="num">
                                      <p:cBhvr additive="base">
                                        <p:cTn id="8" dur="500" fill="hold"/>
                                        <p:tgtEl>
                                          <p:spTgt spid="15365"/>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anvi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a:extLst>
              <a:ext uri="{FF2B5EF4-FFF2-40B4-BE49-F238E27FC236}">
                <a16:creationId xmlns:a16="http://schemas.microsoft.com/office/drawing/2014/main" id="{CB716D69-A2A3-9A33-D94F-48F4B12FF49C}"/>
              </a:ext>
            </a:extLst>
          </p:cNvPr>
          <p:cNvSpPr>
            <a:spLocks noGrp="1" noChangeArrowheads="1"/>
          </p:cNvSpPr>
          <p:nvPr>
            <p:ph type="body" sz="half" idx="1"/>
          </p:nvPr>
        </p:nvSpPr>
        <p:spPr>
          <a:xfrm>
            <a:off x="381000" y="990600"/>
            <a:ext cx="8534400" cy="5257800"/>
          </a:xfrm>
        </p:spPr>
        <p:txBody>
          <a:bodyPr/>
          <a:lstStyle/>
          <a:p>
            <a:pPr>
              <a:lnSpc>
                <a:spcPct val="90000"/>
              </a:lnSpc>
              <a:buFontTx/>
              <a:buNone/>
            </a:pPr>
            <a:r>
              <a:rPr kumimoji="0" lang="en-US" altLang="en-US" sz="3600">
                <a:latin typeface="Arial Rounded MT Bold" panose="020F0704030504030204" pitchFamily="34" charset="0"/>
              </a:rPr>
              <a:t>Everyone has </a:t>
            </a:r>
            <a:r>
              <a:rPr kumimoji="0" lang="en-US" altLang="en-US" sz="3600" b="1">
                <a:latin typeface="Arial Rounded MT Bold" panose="020F0704030504030204" pitchFamily="34" charset="0"/>
              </a:rPr>
              <a:t>emotions</a:t>
            </a:r>
            <a:r>
              <a:rPr kumimoji="0" lang="en-US" altLang="en-US" sz="3600">
                <a:latin typeface="Arial Rounded MT Bold" panose="020F0704030504030204" pitchFamily="34" charset="0"/>
              </a:rPr>
              <a:t>.  Just think of how many emotions you have felt today.  Now imagine all the emotions you have ever experienced in your life.  Tap into one of these feelings and 	make the reader feel what you felt, 			experience that same emotion.</a:t>
            </a:r>
          </a:p>
        </p:txBody>
      </p:sp>
      <p:pic>
        <p:nvPicPr>
          <p:cNvPr id="32772" name="Picture 4">
            <a:extLst>
              <a:ext uri="{FF2B5EF4-FFF2-40B4-BE49-F238E27FC236}">
                <a16:creationId xmlns:a16="http://schemas.microsoft.com/office/drawing/2014/main" id="{CEB5BC7D-661D-CEE6-4E50-D0ADFDE9C9A9}"/>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28600" y="3962400"/>
            <a:ext cx="1812925" cy="2705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a:extLst>
              <a:ext uri="{FF2B5EF4-FFF2-40B4-BE49-F238E27FC236}">
                <a16:creationId xmlns:a16="http://schemas.microsoft.com/office/drawing/2014/main" id="{FCB70B67-14DB-70F5-C5E0-D937E8034D2F}"/>
              </a:ext>
            </a:extLst>
          </p:cNvPr>
          <p:cNvSpPr>
            <a:spLocks noGrp="1" noChangeArrowheads="1"/>
          </p:cNvSpPr>
          <p:nvPr>
            <p:ph type="body" sz="half" idx="1"/>
          </p:nvPr>
        </p:nvSpPr>
        <p:spPr>
          <a:xfrm>
            <a:off x="609600" y="762000"/>
            <a:ext cx="7315200" cy="4953000"/>
          </a:xfrm>
        </p:spPr>
        <p:txBody>
          <a:bodyPr/>
          <a:lstStyle/>
          <a:p>
            <a:r>
              <a:rPr kumimoji="0" lang="en-US" altLang="en-US" sz="4400" b="1">
                <a:latin typeface="Arial Rounded MT Bold" panose="020F0704030504030204" pitchFamily="34" charset="0"/>
              </a:rPr>
              <a:t>Magic</a:t>
            </a:r>
            <a:r>
              <a:rPr kumimoji="0" lang="en-US" altLang="en-US" sz="4400">
                <a:latin typeface="Arial Rounded MT Bold" panose="020F0704030504030204" pitchFamily="34" charset="0"/>
              </a:rPr>
              <a:t>- not hocus pocus, abra-cadabra magic, but the ability to see things around you in a whole new way.</a:t>
            </a:r>
          </a:p>
          <a:p>
            <a:endParaRPr lang="en-US" altLang="en-US" sz="4400">
              <a:latin typeface="Arial Rounded MT Bold" panose="020F0704030504030204" pitchFamily="34" charset="0"/>
            </a:endParaRPr>
          </a:p>
          <a:p>
            <a:pPr>
              <a:buFontTx/>
              <a:buNone/>
            </a:pPr>
            <a:endParaRPr lang="en-US" altLang="en-US" sz="3600"/>
          </a:p>
        </p:txBody>
      </p:sp>
      <p:pic>
        <p:nvPicPr>
          <p:cNvPr id="33796" name="Picture 4">
            <a:extLst>
              <a:ext uri="{FF2B5EF4-FFF2-40B4-BE49-F238E27FC236}">
                <a16:creationId xmlns:a16="http://schemas.microsoft.com/office/drawing/2014/main" id="{108881F8-23A4-1834-D8D6-C5FD6176AFEE}"/>
              </a:ext>
            </a:extLst>
          </p:cNvPr>
          <p:cNvPicPr>
            <a:picLocks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4724400" y="3657600"/>
            <a:ext cx="3505200" cy="2981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nodeType="clickEffect">
                                  <p:stCondLst>
                                    <p:cond delay="0"/>
                                  </p:stCondLst>
                                  <p:childTnLst>
                                    <p:set>
                                      <p:cBhvr>
                                        <p:cTn id="6" dur="1" fill="hold">
                                          <p:stCondLst>
                                            <p:cond delay="0"/>
                                          </p:stCondLst>
                                        </p:cTn>
                                        <p:tgtEl>
                                          <p:spTgt spid="33796"/>
                                        </p:tgtEl>
                                        <p:attrNameLst>
                                          <p:attrName>style.visibility</p:attrName>
                                        </p:attrNameLst>
                                      </p:cBhvr>
                                      <p:to>
                                        <p:strVal val="visible"/>
                                      </p:to>
                                    </p:set>
                                    <p:anim calcmode="lin" valueType="num">
                                      <p:cBhvr additive="base">
                                        <p:cTn id="7" dur="500" fill="hold"/>
                                        <p:tgtEl>
                                          <p:spTgt spid="33796"/>
                                        </p:tgtEl>
                                        <p:attrNameLst>
                                          <p:attrName>ppt_x</p:attrName>
                                        </p:attrNameLst>
                                      </p:cBhvr>
                                      <p:tavLst>
                                        <p:tav tm="0">
                                          <p:val>
                                            <p:strVal val="1+#ppt_w/2"/>
                                          </p:val>
                                        </p:tav>
                                        <p:tav tm="100000">
                                          <p:val>
                                            <p:strVal val="#ppt_x"/>
                                          </p:val>
                                        </p:tav>
                                      </p:tavLst>
                                    </p:anim>
                                    <p:anim calcmode="lin" valueType="num">
                                      <p:cBhvr additive="base">
                                        <p:cTn id="8" dur="500" fill="hold"/>
                                        <p:tgtEl>
                                          <p:spTgt spid="3379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386" name="Text Box 2">
            <a:extLst>
              <a:ext uri="{FF2B5EF4-FFF2-40B4-BE49-F238E27FC236}">
                <a16:creationId xmlns:a16="http://schemas.microsoft.com/office/drawing/2014/main" id="{7E6A3144-6274-1635-0D30-B5364B2D4311}"/>
              </a:ext>
            </a:extLst>
          </p:cNvPr>
          <p:cNvSpPr txBox="1">
            <a:spLocks noChangeArrowheads="1"/>
          </p:cNvSpPr>
          <p:nvPr/>
        </p:nvSpPr>
        <p:spPr bwMode="auto">
          <a:xfrm>
            <a:off x="2209800" y="0"/>
            <a:ext cx="6934200" cy="682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en-US" altLang="en-US" sz="4000">
                <a:solidFill>
                  <a:srgbClr val="33CC33"/>
                </a:solidFill>
              </a:rPr>
              <a:t>Young people are good at this type of magic.  </a:t>
            </a:r>
          </a:p>
          <a:p>
            <a:pPr algn="l">
              <a:spcBef>
                <a:spcPct val="50000"/>
              </a:spcBef>
            </a:pPr>
            <a:r>
              <a:rPr kumimoji="0" lang="en-US" altLang="en-US" sz="4000">
                <a:solidFill>
                  <a:srgbClr val="33CC33"/>
                </a:solidFill>
              </a:rPr>
              <a:t>For example, seeing the desks in a room as rows of corn or walking on a tiled floor as stepping on the tops of large buildings.</a:t>
            </a:r>
          </a:p>
          <a:p>
            <a:pPr algn="l">
              <a:spcBef>
                <a:spcPct val="50000"/>
              </a:spcBef>
            </a:pPr>
            <a:r>
              <a:rPr kumimoji="0" lang="en-US" altLang="en-US" sz="4000" b="1">
                <a:solidFill>
                  <a:srgbClr val="33CC33"/>
                </a:solidFill>
              </a:rPr>
              <a:t>Children have this ability.  So do poets!</a:t>
            </a:r>
          </a:p>
          <a:p>
            <a:pPr algn="l">
              <a:spcBef>
                <a:spcPct val="50000"/>
              </a:spcBef>
            </a:pPr>
            <a:endParaRPr kumimoji="0" lang="en-US" altLang="en-US" sz="2800">
              <a:solidFill>
                <a:schemeClr val="bg2"/>
              </a:solidFill>
            </a:endParaRPr>
          </a:p>
        </p:txBody>
      </p:sp>
      <p:pic>
        <p:nvPicPr>
          <p:cNvPr id="16391" name="Picture 7">
            <a:extLst>
              <a:ext uri="{FF2B5EF4-FFF2-40B4-BE49-F238E27FC236}">
                <a16:creationId xmlns:a16="http://schemas.microsoft.com/office/drawing/2014/main" id="{C209D5B5-668C-B2A2-D179-1F749E97D8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0"/>
            <a:ext cx="2133600" cy="21097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RIBBONS">
  <a:themeElements>
    <a:clrScheme name="RIBBONS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fontScheme name="RIBBON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9525" cap="flat" cmpd="sng" algn="ctr">
          <a:solidFill>
            <a:schemeClr val="accent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1" lang="en-US" altLang="en-US" sz="4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noFill/>
        <a:ln w="9525" cap="flat" cmpd="sng" algn="ctr">
          <a:solidFill>
            <a:schemeClr val="accent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1" lang="en-US" altLang="en-US" sz="4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RIBBONS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clrMap bg1="dk2" tx1="lt1" bg2="dk1" tx2="lt2" accent1="accent1" accent2="accent2" accent3="accent3" accent4="accent4" accent5="accent5" accent6="accent6" hlink="hlink" folHlink="folHlink"/>
    </a:extraClrScheme>
    <a:extraClrScheme>
      <a:clrScheme name="RIBBONS 2">
        <a:dk1>
          <a:srgbClr val="000F1E"/>
        </a:dk1>
        <a:lt1>
          <a:srgbClr val="FFFFFF"/>
        </a:lt1>
        <a:dk2>
          <a:srgbClr val="003366"/>
        </a:dk2>
        <a:lt2>
          <a:srgbClr val="33CCCC"/>
        </a:lt2>
        <a:accent1>
          <a:srgbClr val="006699"/>
        </a:accent1>
        <a:accent2>
          <a:srgbClr val="003366"/>
        </a:accent2>
        <a:accent3>
          <a:srgbClr val="AAADB8"/>
        </a:accent3>
        <a:accent4>
          <a:srgbClr val="DADADA"/>
        </a:accent4>
        <a:accent5>
          <a:srgbClr val="AAB8CA"/>
        </a:accent5>
        <a:accent6>
          <a:srgbClr val="002D5C"/>
        </a:accent6>
        <a:hlink>
          <a:srgbClr val="0099CC"/>
        </a:hlink>
        <a:folHlink>
          <a:srgbClr val="009999"/>
        </a:folHlink>
      </a:clrScheme>
      <a:clrMap bg1="dk2" tx1="lt1" bg2="dk1" tx2="lt2" accent1="accent1" accent2="accent2" accent3="accent3" accent4="accent4" accent5="accent5" accent6="accent6" hlink="hlink" folHlink="folHlink"/>
    </a:extraClrScheme>
    <a:extraClrScheme>
      <a:clrScheme name="RIBBONS 3">
        <a:dk1>
          <a:srgbClr val="002F2E"/>
        </a:dk1>
        <a:lt1>
          <a:srgbClr val="FFFFFF"/>
        </a:lt1>
        <a:dk2>
          <a:srgbClr val="008080"/>
        </a:dk2>
        <a:lt2>
          <a:srgbClr val="66FFCC"/>
        </a:lt2>
        <a:accent1>
          <a:srgbClr val="0099CC"/>
        </a:accent1>
        <a:accent2>
          <a:srgbClr val="005250"/>
        </a:accent2>
        <a:accent3>
          <a:srgbClr val="AAC0C0"/>
        </a:accent3>
        <a:accent4>
          <a:srgbClr val="DADADA"/>
        </a:accent4>
        <a:accent5>
          <a:srgbClr val="AACAE2"/>
        </a:accent5>
        <a:accent6>
          <a:srgbClr val="004948"/>
        </a:accent6>
        <a:hlink>
          <a:srgbClr val="00CC99"/>
        </a:hlink>
        <a:folHlink>
          <a:srgbClr val="009999"/>
        </a:folHlink>
      </a:clrScheme>
      <a:clrMap bg1="dk2" tx1="lt1" bg2="dk1" tx2="lt2" accent1="accent1" accent2="accent2" accent3="accent3" accent4="accent4" accent5="accent5" accent6="accent6" hlink="hlink" folHlink="folHlink"/>
    </a:extraClrScheme>
    <a:extraClrScheme>
      <a:clrScheme name="RIBBONS 4">
        <a:dk1>
          <a:srgbClr val="000022"/>
        </a:dk1>
        <a:lt1>
          <a:srgbClr val="FFFFFF"/>
        </a:lt1>
        <a:dk2>
          <a:srgbClr val="000066"/>
        </a:dk2>
        <a:lt2>
          <a:srgbClr val="FFCC00"/>
        </a:lt2>
        <a:accent1>
          <a:srgbClr val="666699"/>
        </a:accent1>
        <a:accent2>
          <a:srgbClr val="000048"/>
        </a:accent2>
        <a:accent3>
          <a:srgbClr val="AAAAB8"/>
        </a:accent3>
        <a:accent4>
          <a:srgbClr val="DADADA"/>
        </a:accent4>
        <a:accent5>
          <a:srgbClr val="B8B8CA"/>
        </a:accent5>
        <a:accent6>
          <a:srgbClr val="000040"/>
        </a:accent6>
        <a:hlink>
          <a:srgbClr val="9999FF"/>
        </a:hlink>
        <a:folHlink>
          <a:srgbClr val="000099"/>
        </a:folHlink>
      </a:clrScheme>
      <a:clrMap bg1="dk2" tx1="lt1" bg2="dk1" tx2="lt2" accent1="accent1" accent2="accent2" accent3="accent3" accent4="accent4" accent5="accent5" accent6="accent6" hlink="hlink" folHlink="folHlink"/>
    </a:extraClrScheme>
    <a:extraClrScheme>
      <a:clrScheme name="RIBBONS 5">
        <a:dk1>
          <a:srgbClr val="663300"/>
        </a:dk1>
        <a:lt1>
          <a:srgbClr val="FFFFFF"/>
        </a:lt1>
        <a:dk2>
          <a:srgbClr val="000000"/>
        </a:dk2>
        <a:lt2>
          <a:srgbClr val="FFFF99"/>
        </a:lt2>
        <a:accent1>
          <a:srgbClr val="FFCC66"/>
        </a:accent1>
        <a:accent2>
          <a:srgbClr val="FFFFCC"/>
        </a:accent2>
        <a:accent3>
          <a:srgbClr val="FFFFFF"/>
        </a:accent3>
        <a:accent4>
          <a:srgbClr val="562A00"/>
        </a:accent4>
        <a:accent5>
          <a:srgbClr val="FFE2B8"/>
        </a:accent5>
        <a:accent6>
          <a:srgbClr val="E7E7B9"/>
        </a:accent6>
        <a:hlink>
          <a:srgbClr val="FFCC00"/>
        </a:hlink>
        <a:folHlink>
          <a:srgbClr val="FF7C80"/>
        </a:folHlink>
      </a:clrScheme>
      <a:clrMap bg1="lt1" tx1="dk1" bg2="lt2" tx2="dk2" accent1="accent1" accent2="accent2" accent3="accent3" accent4="accent4" accent5="accent5" accent6="accent6" hlink="hlink" folHlink="folHlink"/>
    </a:extraClrScheme>
    <a:extraClrScheme>
      <a:clrScheme name="RIBBONS 6">
        <a:dk1>
          <a:srgbClr val="000000"/>
        </a:dk1>
        <a:lt1>
          <a:srgbClr val="FFFFFF"/>
        </a:lt1>
        <a:dk2>
          <a:srgbClr val="000000"/>
        </a:dk2>
        <a:lt2>
          <a:srgbClr val="C0C0C0"/>
        </a:lt2>
        <a:accent1>
          <a:srgbClr val="CBCBCB"/>
        </a:accent1>
        <a:accent2>
          <a:srgbClr val="EAEAEA"/>
        </a:accent2>
        <a:accent3>
          <a:srgbClr val="FFFFFF"/>
        </a:accent3>
        <a:accent4>
          <a:srgbClr val="000000"/>
        </a:accent4>
        <a:accent5>
          <a:srgbClr val="E2E2E2"/>
        </a:accent5>
        <a:accent6>
          <a:srgbClr val="D4D4D4"/>
        </a:accent6>
        <a:hlink>
          <a:srgbClr val="4D4D4D"/>
        </a:hlink>
        <a:folHlink>
          <a:srgbClr val="86868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Designs\RIBBONS.POT</Template>
  <TotalTime>314</TotalTime>
  <Words>939</Words>
  <Application>Microsoft Office PowerPoint</Application>
  <PresentationFormat>On-screen Show (4:3)</PresentationFormat>
  <Paragraphs>113</Paragraphs>
  <Slides>22</Slides>
  <Notes>22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3" baseType="lpstr">
      <vt:lpstr>Times New Roman</vt:lpstr>
      <vt:lpstr>Tabitha</vt:lpstr>
      <vt:lpstr>Storybook</vt:lpstr>
      <vt:lpstr>Ravie</vt:lpstr>
      <vt:lpstr>Unicorn</vt:lpstr>
      <vt:lpstr>Arial Rounded MT Bold</vt:lpstr>
      <vt:lpstr>Tristan</vt:lpstr>
      <vt:lpstr>Signboard</vt:lpstr>
      <vt:lpstr>Arial</vt:lpstr>
      <vt:lpstr>RIBBONS</vt:lpstr>
      <vt:lpstr>Microsoft Clip Gallery</vt:lpstr>
      <vt:lpstr>         Tricia Cooney  Stolen and tinkered with  from: Miranda Wilson at Graves County High School  adapted from The Place and Face of Poetry www.csmonitor.com/atcsmonitor/specials/poetry/p-pteach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Activity:</vt:lpstr>
      <vt:lpstr>PowerPoint Presentation</vt:lpstr>
      <vt:lpstr>PowerPoint Presentation</vt:lpstr>
      <vt:lpstr>PowerPoint Presentation</vt:lpstr>
      <vt:lpstr>PowerPoint Presentation</vt:lpstr>
      <vt:lpstr>Examples</vt:lpstr>
      <vt:lpstr>Writing a poem involves...</vt:lpstr>
      <vt:lpstr>PowerPoint Presentation</vt:lpstr>
      <vt:lpstr>Now it’s your turn to put your words together and make a poem</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poetry</dc:title>
  <dc:creator>bryan wilson</dc:creator>
  <cp:lastModifiedBy>Nayan GRIFFITHS</cp:lastModifiedBy>
  <cp:revision>12</cp:revision>
  <dcterms:created xsi:type="dcterms:W3CDTF">2002-09-10T00:18:36Z</dcterms:created>
  <dcterms:modified xsi:type="dcterms:W3CDTF">2023-03-21T15:32:05Z</dcterms:modified>
</cp:coreProperties>
</file>